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17"/>
  </p:notesMasterIdLst>
  <p:sldIdLst>
    <p:sldId id="256" r:id="rId2"/>
    <p:sldId id="257" r:id="rId3"/>
    <p:sldId id="284" r:id="rId4"/>
    <p:sldId id="285" r:id="rId5"/>
    <p:sldId id="286" r:id="rId6"/>
    <p:sldId id="288" r:id="rId7"/>
    <p:sldId id="293" r:id="rId8"/>
    <p:sldId id="262" r:id="rId9"/>
    <p:sldId id="294" r:id="rId10"/>
    <p:sldId id="264" r:id="rId11"/>
    <p:sldId id="295" r:id="rId12"/>
    <p:sldId id="296" r:id="rId13"/>
    <p:sldId id="297" r:id="rId14"/>
    <p:sldId id="298" r:id="rId15"/>
    <p:sldId id="279" r:id="rId16"/>
  </p:sldIdLst>
  <p:sldSz cx="9144000" cy="5143500" type="screen16x9"/>
  <p:notesSz cx="6858000" cy="9144000"/>
  <p:embeddedFontLst>
    <p:embeddedFont>
      <p:font typeface="Roboto Condensed" charset="0"/>
      <p:regular r:id="rId18"/>
      <p:bold r:id="rId19"/>
      <p:italic r:id="rId20"/>
      <p:boldItalic r:id="rId21"/>
    </p:embeddedFont>
    <p:embeddedFont>
      <p:font typeface="Roboto Condensed Light" charset="0"/>
      <p:regular r:id="rId22"/>
      <p:bold r:id="rId23"/>
      <p:italic r:id="rId24"/>
      <p:boldItalic r:id="rId25"/>
    </p:embeddedFont>
    <p:embeddedFont>
      <p:font typeface="Arvo" charset="0"/>
      <p:regular r:id="rId26"/>
      <p:bold r:id="rId27"/>
      <p:italic r:id="rId28"/>
      <p:bold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FF6600"/>
    <a:srgbClr val="FFDAA3"/>
    <a:srgbClr val="FF91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C1BA9372-BCD8-4782-9CAD-9F52DF7FE76B}">
  <a:tblStyle styleId="{C1BA9372-BCD8-4782-9CAD-9F52DF7FE76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84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font" Target="fonts/font11.fntdata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font" Target="fonts/font10.fntdata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100"/>
            </a:lvl1pPr>
            <a:lvl2pPr lvl="1">
              <a:spcBef>
                <a:spcPts val="0"/>
              </a:spcBef>
              <a:buSzPts val="1400"/>
              <a:buChar char="○"/>
              <a:defRPr sz="1100"/>
            </a:lvl2pPr>
            <a:lvl3pPr lvl="2">
              <a:spcBef>
                <a:spcPts val="0"/>
              </a:spcBef>
              <a:buSzPts val="1400"/>
              <a:buChar char="■"/>
              <a:defRPr sz="1100"/>
            </a:lvl3pPr>
            <a:lvl4pPr lvl="3">
              <a:spcBef>
                <a:spcPts val="0"/>
              </a:spcBef>
              <a:buSzPts val="1400"/>
              <a:buChar char="●"/>
              <a:defRPr sz="1100"/>
            </a:lvl4pPr>
            <a:lvl5pPr lvl="4">
              <a:spcBef>
                <a:spcPts val="0"/>
              </a:spcBef>
              <a:buSzPts val="1400"/>
              <a:buChar char="○"/>
              <a:defRPr sz="1100"/>
            </a:lvl5pPr>
            <a:lvl6pPr lvl="5">
              <a:spcBef>
                <a:spcPts val="0"/>
              </a:spcBef>
              <a:buSzPts val="1400"/>
              <a:buChar char="■"/>
              <a:defRPr sz="1100"/>
            </a:lvl6pPr>
            <a:lvl7pPr lvl="6">
              <a:spcBef>
                <a:spcPts val="0"/>
              </a:spcBef>
              <a:buSzPts val="1400"/>
              <a:buChar char="●"/>
              <a:defRPr sz="1100"/>
            </a:lvl7pPr>
            <a:lvl8pPr lvl="7">
              <a:spcBef>
                <a:spcPts val="0"/>
              </a:spcBef>
              <a:buSzPts val="1400"/>
              <a:buChar char="○"/>
              <a:defRPr sz="1100"/>
            </a:lvl8pPr>
            <a:lvl9pPr lvl="8">
              <a:spcBef>
                <a:spcPts val="0"/>
              </a:spcBef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3409420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Shape 4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Shape 4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0" name="Shape 5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 dirty="0"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Shape 11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Shape 1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Shape 14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Shape 15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Shape 16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Shape 17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Shape 18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grpSp>
          <p:nvGrpSpPr>
            <p:cNvPr id="19" name="Shape 19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Shape 20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buNone/>
                </a:pPr>
                <a:endParaRPr dirty="0"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buNone/>
                </a:pPr>
                <a:endParaRPr dirty="0"/>
              </a:p>
            </p:txBody>
          </p:sp>
        </p:grpSp>
      </p:grpSp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 algn="ctr">
              <a:spcBef>
                <a:spcPts val="0"/>
              </a:spcBef>
              <a:buSzPts val="4800"/>
              <a:buNone/>
              <a:defRPr sz="4800"/>
            </a:lvl2pPr>
            <a:lvl3pPr lvl="2" algn="ctr">
              <a:spcBef>
                <a:spcPts val="0"/>
              </a:spcBef>
              <a:buSzPts val="4800"/>
              <a:buNone/>
              <a:defRPr sz="4800"/>
            </a:lvl3pPr>
            <a:lvl4pPr lvl="3" algn="ctr">
              <a:spcBef>
                <a:spcPts val="0"/>
              </a:spcBef>
              <a:buSzPts val="4800"/>
              <a:buNone/>
              <a:defRPr sz="4800"/>
            </a:lvl4pPr>
            <a:lvl5pPr lvl="4" algn="ctr">
              <a:spcBef>
                <a:spcPts val="0"/>
              </a:spcBef>
              <a:buSzPts val="4800"/>
              <a:buNone/>
              <a:defRPr sz="4800"/>
            </a:lvl5pPr>
            <a:lvl6pPr lvl="5" algn="ctr">
              <a:spcBef>
                <a:spcPts val="0"/>
              </a:spcBef>
              <a:buSzPts val="4800"/>
              <a:buNone/>
              <a:defRPr sz="4800"/>
            </a:lvl6pPr>
            <a:lvl7pPr lvl="6" algn="ctr">
              <a:spcBef>
                <a:spcPts val="0"/>
              </a:spcBef>
              <a:buSzPts val="4800"/>
              <a:buNone/>
              <a:defRPr sz="4800"/>
            </a:lvl7pPr>
            <a:lvl8pPr lvl="7" algn="ctr">
              <a:spcBef>
                <a:spcPts val="0"/>
              </a:spcBef>
              <a:buSzPts val="4800"/>
              <a:buNone/>
              <a:defRPr sz="4800"/>
            </a:lvl8pPr>
            <a:lvl9pPr lvl="8" algn="ctr">
              <a:spcBef>
                <a:spcPts val="0"/>
              </a:spcBef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Shape 62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63" name="Shape 63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Shape 64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buNone/>
                </a:pPr>
                <a:endParaRPr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buNone/>
                </a:pPr>
                <a:endParaRPr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Shape 67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buNone/>
                </a:pPr>
                <a:endParaRPr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buNone/>
                </a:pPr>
                <a:endParaRPr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Shape 70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71" name="Shape 71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grpSp>
          <p:nvGrpSpPr>
            <p:cNvPr id="72" name="Shape 72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Shape 7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buNone/>
                </a:pPr>
                <a:endParaRPr dirty="0"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buNone/>
                </a:pPr>
                <a:endParaRPr dirty="0"/>
              </a:p>
            </p:txBody>
          </p:sp>
        </p:grpSp>
        <p:grpSp>
          <p:nvGrpSpPr>
            <p:cNvPr id="75" name="Shape 7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Shape 7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buNone/>
                </a:pPr>
                <a:endParaRPr dirty="0"/>
              </a:p>
            </p:txBody>
          </p:sp>
          <p:sp>
            <p:nvSpPr>
              <p:cNvPr id="77" name="Shape 77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buNone/>
                </a:pPr>
                <a:endParaRPr dirty="0"/>
              </a:p>
            </p:txBody>
          </p:sp>
        </p:grpSp>
      </p:grp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2000"/>
              <a:buNone/>
              <a:defRPr/>
            </a:lvl1pPr>
            <a:lvl2pPr lvl="1">
              <a:spcBef>
                <a:spcPts val="0"/>
              </a:spcBef>
              <a:buSzPts val="2000"/>
              <a:buNone/>
              <a:defRPr/>
            </a:lvl2pPr>
            <a:lvl3pPr lvl="2">
              <a:spcBef>
                <a:spcPts val="0"/>
              </a:spcBef>
              <a:buSzPts val="2000"/>
              <a:buNone/>
              <a:defRPr/>
            </a:lvl3pPr>
            <a:lvl4pPr lvl="3">
              <a:spcBef>
                <a:spcPts val="0"/>
              </a:spcBef>
              <a:buSzPts val="2000"/>
              <a:buNone/>
              <a:defRPr/>
            </a:lvl4pPr>
            <a:lvl5pPr lvl="4">
              <a:spcBef>
                <a:spcPts val="0"/>
              </a:spcBef>
              <a:buSzPts val="2000"/>
              <a:buNone/>
              <a:defRPr/>
            </a:lvl5pPr>
            <a:lvl6pPr lvl="5">
              <a:spcBef>
                <a:spcPts val="0"/>
              </a:spcBef>
              <a:buSzPts val="2000"/>
              <a:buNone/>
              <a:defRPr/>
            </a:lvl6pPr>
            <a:lvl7pPr lvl="6">
              <a:spcBef>
                <a:spcPts val="0"/>
              </a:spcBef>
              <a:buSzPts val="2000"/>
              <a:buNone/>
              <a:defRPr/>
            </a:lvl7pPr>
            <a:lvl8pPr lvl="7">
              <a:spcBef>
                <a:spcPts val="0"/>
              </a:spcBef>
              <a:buSzPts val="2000"/>
              <a:buNone/>
              <a:defRPr/>
            </a:lvl8pPr>
            <a:lvl9pPr lvl="8">
              <a:spcBef>
                <a:spcPts val="0"/>
              </a:spcBef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2400"/>
              <a:buChar char="▰"/>
              <a:defRPr/>
            </a:lvl1pPr>
            <a:lvl2pPr lvl="1">
              <a:spcBef>
                <a:spcPts val="0"/>
              </a:spcBef>
              <a:buSzPts val="2400"/>
              <a:buChar char="▻"/>
              <a:defRPr/>
            </a:lvl2pPr>
            <a:lvl3pPr lvl="2">
              <a:spcBef>
                <a:spcPts val="0"/>
              </a:spcBef>
              <a:buSzPts val="2400"/>
              <a:buChar char="▻"/>
              <a:defRPr/>
            </a:lvl3pPr>
            <a:lvl4pPr lvl="3">
              <a:spcBef>
                <a:spcPts val="0"/>
              </a:spcBef>
              <a:buSzPts val="2400"/>
              <a:buChar char="▻"/>
              <a:defRPr/>
            </a:lvl4pPr>
            <a:lvl5pPr lvl="4">
              <a:spcBef>
                <a:spcPts val="0"/>
              </a:spcBef>
              <a:buSzPts val="2400"/>
              <a:buChar char="▻"/>
              <a:defRPr/>
            </a:lvl5pPr>
            <a:lvl6pPr lvl="5">
              <a:spcBef>
                <a:spcPts val="0"/>
              </a:spcBef>
              <a:buSzPts val="2400"/>
              <a:buChar char="▻"/>
              <a:defRPr/>
            </a:lvl6pPr>
            <a:lvl7pPr lvl="6">
              <a:spcBef>
                <a:spcPts val="0"/>
              </a:spcBef>
              <a:buSzPts val="2400"/>
              <a:buChar char="▻"/>
              <a:defRPr/>
            </a:lvl7pPr>
            <a:lvl8pPr lvl="7">
              <a:spcBef>
                <a:spcPts val="0"/>
              </a:spcBef>
              <a:buSzPts val="2400"/>
              <a:buChar char="▻"/>
              <a:defRPr/>
            </a:lvl8pPr>
            <a:lvl9pPr lvl="8">
              <a:spcBef>
                <a:spcPts val="0"/>
              </a:spcBef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Shape 82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83" name="Shape 83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Shape 84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Shape 8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buNone/>
                </a:pPr>
                <a:endParaRPr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buNone/>
                </a:pPr>
                <a:endParaRPr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Shape 87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Shape 8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buNone/>
                </a:pPr>
                <a:endParaRPr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Shape 89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buNone/>
                </a:pPr>
                <a:endParaRPr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Shape 90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91" name="Shape 91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grpSp>
          <p:nvGrpSpPr>
            <p:cNvPr id="92" name="Shape 92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Shape 9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buNone/>
                </a:pPr>
                <a:endParaRPr dirty="0"/>
              </a:p>
            </p:txBody>
          </p:sp>
          <p:sp>
            <p:nvSpPr>
              <p:cNvPr id="94" name="Shape 94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buNone/>
                </a:pPr>
                <a:endParaRPr dirty="0"/>
              </a:p>
            </p:txBody>
          </p:sp>
        </p:grpSp>
        <p:grpSp>
          <p:nvGrpSpPr>
            <p:cNvPr id="95" name="Shape 9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Shape 9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buNone/>
                </a:pPr>
                <a:endParaRPr dirty="0"/>
              </a:p>
            </p:txBody>
          </p:sp>
          <p:sp>
            <p:nvSpPr>
              <p:cNvPr id="97" name="Shape 97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buNone/>
                </a:pPr>
                <a:endParaRPr dirty="0"/>
              </a:p>
            </p:txBody>
          </p:sp>
        </p:grpSp>
      </p:grpSp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2000"/>
              <a:buNone/>
              <a:defRPr/>
            </a:lvl1pPr>
            <a:lvl2pPr lvl="1">
              <a:spcBef>
                <a:spcPts val="0"/>
              </a:spcBef>
              <a:buSzPts val="2000"/>
              <a:buNone/>
              <a:defRPr/>
            </a:lvl2pPr>
            <a:lvl3pPr lvl="2">
              <a:spcBef>
                <a:spcPts val="0"/>
              </a:spcBef>
              <a:buSzPts val="2000"/>
              <a:buNone/>
              <a:defRPr/>
            </a:lvl3pPr>
            <a:lvl4pPr lvl="3">
              <a:spcBef>
                <a:spcPts val="0"/>
              </a:spcBef>
              <a:buSzPts val="2000"/>
              <a:buNone/>
              <a:defRPr/>
            </a:lvl4pPr>
            <a:lvl5pPr lvl="4">
              <a:spcBef>
                <a:spcPts val="0"/>
              </a:spcBef>
              <a:buSzPts val="2000"/>
              <a:buNone/>
              <a:defRPr/>
            </a:lvl5pPr>
            <a:lvl6pPr lvl="5">
              <a:spcBef>
                <a:spcPts val="0"/>
              </a:spcBef>
              <a:buSzPts val="2000"/>
              <a:buNone/>
              <a:defRPr/>
            </a:lvl6pPr>
            <a:lvl7pPr lvl="6">
              <a:spcBef>
                <a:spcPts val="0"/>
              </a:spcBef>
              <a:buSzPts val="2000"/>
              <a:buNone/>
              <a:defRPr/>
            </a:lvl7pPr>
            <a:lvl8pPr lvl="7">
              <a:spcBef>
                <a:spcPts val="0"/>
              </a:spcBef>
              <a:buSzPts val="2000"/>
              <a:buNone/>
              <a:defRPr/>
            </a:lvl8pPr>
            <a:lvl9pPr lvl="8">
              <a:spcBef>
                <a:spcPts val="0"/>
              </a:spcBef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814275" y="1537988"/>
            <a:ext cx="3378300" cy="2724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000"/>
              <a:buChar char="▰"/>
              <a:defRPr sz="2000"/>
            </a:lvl1pPr>
            <a:lvl2pPr lvl="1">
              <a:spcBef>
                <a:spcPts val="0"/>
              </a:spcBef>
              <a:buSzPts val="2000"/>
              <a:buChar char="▻"/>
              <a:defRPr sz="2000"/>
            </a:lvl2pPr>
            <a:lvl3pPr lvl="2">
              <a:spcBef>
                <a:spcPts val="0"/>
              </a:spcBef>
              <a:buSzPts val="2000"/>
              <a:buChar char="▻"/>
              <a:defRPr sz="2000"/>
            </a:lvl3pPr>
            <a:lvl4pPr lvl="3">
              <a:spcBef>
                <a:spcPts val="0"/>
              </a:spcBef>
              <a:buSzPts val="2000"/>
              <a:buChar char="▻"/>
              <a:defRPr sz="2000"/>
            </a:lvl4pPr>
            <a:lvl5pPr lvl="4">
              <a:spcBef>
                <a:spcPts val="0"/>
              </a:spcBef>
              <a:buSzPts val="2000"/>
              <a:buChar char="▻"/>
              <a:defRPr sz="2000"/>
            </a:lvl5pPr>
            <a:lvl6pPr lvl="5">
              <a:spcBef>
                <a:spcPts val="0"/>
              </a:spcBef>
              <a:buSzPts val="2000"/>
              <a:buChar char="▻"/>
              <a:defRPr sz="2000"/>
            </a:lvl6pPr>
            <a:lvl7pPr lvl="6">
              <a:spcBef>
                <a:spcPts val="0"/>
              </a:spcBef>
              <a:buSzPts val="2000"/>
              <a:buChar char="▻"/>
              <a:defRPr sz="2000"/>
            </a:lvl7pPr>
            <a:lvl8pPr lvl="7">
              <a:spcBef>
                <a:spcPts val="0"/>
              </a:spcBef>
              <a:buSzPts val="2000"/>
              <a:buChar char="▻"/>
              <a:defRPr sz="2000"/>
            </a:lvl8pPr>
            <a:lvl9pPr lvl="8">
              <a:spcBef>
                <a:spcPts val="0"/>
              </a:spcBef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2"/>
          </p:nvPr>
        </p:nvSpPr>
        <p:spPr>
          <a:xfrm>
            <a:off x="4396123" y="1537988"/>
            <a:ext cx="3378300" cy="2724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000"/>
              <a:buChar char="▰"/>
              <a:defRPr sz="2000"/>
            </a:lvl1pPr>
            <a:lvl2pPr lvl="1">
              <a:spcBef>
                <a:spcPts val="0"/>
              </a:spcBef>
              <a:buSzPts val="2000"/>
              <a:buChar char="▻"/>
              <a:defRPr sz="2000"/>
            </a:lvl2pPr>
            <a:lvl3pPr lvl="2">
              <a:spcBef>
                <a:spcPts val="0"/>
              </a:spcBef>
              <a:buSzPts val="2000"/>
              <a:buChar char="▻"/>
              <a:defRPr sz="2000"/>
            </a:lvl3pPr>
            <a:lvl4pPr lvl="3">
              <a:spcBef>
                <a:spcPts val="0"/>
              </a:spcBef>
              <a:buSzPts val="2000"/>
              <a:buChar char="▻"/>
              <a:defRPr sz="2000"/>
            </a:lvl4pPr>
            <a:lvl5pPr lvl="4">
              <a:spcBef>
                <a:spcPts val="0"/>
              </a:spcBef>
              <a:buSzPts val="2000"/>
              <a:buChar char="▻"/>
              <a:defRPr sz="2000"/>
            </a:lvl5pPr>
            <a:lvl6pPr lvl="5">
              <a:spcBef>
                <a:spcPts val="0"/>
              </a:spcBef>
              <a:buSzPts val="2000"/>
              <a:buChar char="▻"/>
              <a:defRPr sz="2000"/>
            </a:lvl6pPr>
            <a:lvl7pPr lvl="6">
              <a:spcBef>
                <a:spcPts val="0"/>
              </a:spcBef>
              <a:buSzPts val="2000"/>
              <a:buChar char="▻"/>
              <a:defRPr sz="2000"/>
            </a:lvl7pPr>
            <a:lvl8pPr lvl="7">
              <a:spcBef>
                <a:spcPts val="0"/>
              </a:spcBef>
              <a:buSzPts val="2000"/>
              <a:buChar char="▻"/>
              <a:defRPr sz="2000"/>
            </a:lvl8pPr>
            <a:lvl9pPr lvl="8">
              <a:spcBef>
                <a:spcPts val="0"/>
              </a:spcBef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Shape 103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104" name="Shape 104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05" name="Shape 10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06" name="Shape 10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buNone/>
                </a:pPr>
                <a:endParaRPr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07" name="Shape 10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buNone/>
                </a:pPr>
                <a:endParaRPr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08" name="Shape 108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09" name="Shape 109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buNone/>
                </a:pPr>
                <a:endParaRPr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10" name="Shape 110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buNone/>
                </a:pPr>
                <a:endParaRPr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11" name="Shape 111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12" name="Shape 112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grpSp>
          <p:nvGrpSpPr>
            <p:cNvPr id="113" name="Shape 113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14" name="Shape 114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buNone/>
                </a:pPr>
                <a:endParaRPr dirty="0"/>
              </a:p>
            </p:txBody>
          </p:sp>
          <p:sp>
            <p:nvSpPr>
              <p:cNvPr id="115" name="Shape 11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buNone/>
                </a:pPr>
                <a:endParaRPr dirty="0"/>
              </a:p>
            </p:txBody>
          </p:sp>
        </p:grpSp>
        <p:grpSp>
          <p:nvGrpSpPr>
            <p:cNvPr id="116" name="Shape 11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17" name="Shape 117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buNone/>
                </a:pPr>
                <a:endParaRPr dirty="0"/>
              </a:p>
            </p:txBody>
          </p:sp>
          <p:sp>
            <p:nvSpPr>
              <p:cNvPr id="118" name="Shape 118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buNone/>
                </a:pPr>
                <a:endParaRPr dirty="0"/>
              </a:p>
            </p:txBody>
          </p:sp>
        </p:grpSp>
      </p:grpSp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buSzPts val="2000"/>
              <a:buNone/>
              <a:defRPr/>
            </a:lvl1pPr>
            <a:lvl2pPr lvl="1" rtl="0">
              <a:spcBef>
                <a:spcPts val="0"/>
              </a:spcBef>
              <a:buSzPts val="2000"/>
              <a:buNone/>
              <a:defRPr/>
            </a:lvl2pPr>
            <a:lvl3pPr lvl="2" rtl="0">
              <a:spcBef>
                <a:spcPts val="0"/>
              </a:spcBef>
              <a:buSzPts val="2000"/>
              <a:buNone/>
              <a:defRPr/>
            </a:lvl3pPr>
            <a:lvl4pPr lvl="3" rtl="0">
              <a:spcBef>
                <a:spcPts val="0"/>
              </a:spcBef>
              <a:buSzPts val="2000"/>
              <a:buNone/>
              <a:defRPr/>
            </a:lvl4pPr>
            <a:lvl5pPr lvl="4" rtl="0">
              <a:spcBef>
                <a:spcPts val="0"/>
              </a:spcBef>
              <a:buSzPts val="2000"/>
              <a:buNone/>
              <a:defRPr/>
            </a:lvl5pPr>
            <a:lvl6pPr lvl="5" rtl="0">
              <a:spcBef>
                <a:spcPts val="0"/>
              </a:spcBef>
              <a:buSzPts val="2000"/>
              <a:buNone/>
              <a:defRPr/>
            </a:lvl6pPr>
            <a:lvl7pPr lvl="6" rtl="0">
              <a:spcBef>
                <a:spcPts val="0"/>
              </a:spcBef>
              <a:buSzPts val="2000"/>
              <a:buNone/>
              <a:defRPr/>
            </a:lvl7pPr>
            <a:lvl8pPr lvl="7" rtl="0">
              <a:spcBef>
                <a:spcPts val="0"/>
              </a:spcBef>
              <a:buSzPts val="2000"/>
              <a:buNone/>
              <a:defRPr/>
            </a:lvl8pPr>
            <a:lvl9pPr lvl="8" rtl="0">
              <a:spcBef>
                <a:spcPts val="0"/>
              </a:spcBef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800"/>
              <a:buChar char="▰"/>
              <a:defRPr sz="1800"/>
            </a:lvl1pPr>
            <a:lvl2pPr lvl="1" rtl="0">
              <a:spcBef>
                <a:spcPts val="0"/>
              </a:spcBef>
              <a:buSzPts val="1800"/>
              <a:buChar char="▻"/>
              <a:defRPr sz="1800"/>
            </a:lvl2pPr>
            <a:lvl3pPr lvl="2" rtl="0">
              <a:spcBef>
                <a:spcPts val="0"/>
              </a:spcBef>
              <a:buSzPts val="1800"/>
              <a:buChar char="▻"/>
              <a:defRPr sz="1800"/>
            </a:lvl3pPr>
            <a:lvl4pPr lvl="3" rtl="0">
              <a:spcBef>
                <a:spcPts val="0"/>
              </a:spcBef>
              <a:buSzPts val="1800"/>
              <a:buChar char="▻"/>
              <a:defRPr sz="1800"/>
            </a:lvl4pPr>
            <a:lvl5pPr lvl="4" rtl="0">
              <a:spcBef>
                <a:spcPts val="0"/>
              </a:spcBef>
              <a:buSzPts val="1800"/>
              <a:buChar char="▻"/>
              <a:defRPr sz="1800"/>
            </a:lvl5pPr>
            <a:lvl6pPr lvl="5" rtl="0">
              <a:spcBef>
                <a:spcPts val="0"/>
              </a:spcBef>
              <a:buSzPts val="1800"/>
              <a:buChar char="▻"/>
              <a:defRPr sz="1800"/>
            </a:lvl6pPr>
            <a:lvl7pPr lvl="6" rtl="0">
              <a:spcBef>
                <a:spcPts val="0"/>
              </a:spcBef>
              <a:buSzPts val="1800"/>
              <a:buChar char="▻"/>
              <a:defRPr sz="1800"/>
            </a:lvl7pPr>
            <a:lvl8pPr lvl="7" rtl="0">
              <a:spcBef>
                <a:spcPts val="0"/>
              </a:spcBef>
              <a:buSzPts val="1800"/>
              <a:buChar char="▻"/>
              <a:defRPr sz="1800"/>
            </a:lvl8pPr>
            <a:lvl9pPr lvl="8" rtl="0">
              <a:spcBef>
                <a:spcPts val="0"/>
              </a:spcBef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800"/>
              <a:buChar char="▰"/>
              <a:defRPr sz="1800"/>
            </a:lvl1pPr>
            <a:lvl2pPr lvl="1" rtl="0">
              <a:spcBef>
                <a:spcPts val="0"/>
              </a:spcBef>
              <a:buSzPts val="1800"/>
              <a:buChar char="▻"/>
              <a:defRPr sz="1800"/>
            </a:lvl2pPr>
            <a:lvl3pPr lvl="2" rtl="0">
              <a:spcBef>
                <a:spcPts val="0"/>
              </a:spcBef>
              <a:buSzPts val="1800"/>
              <a:buChar char="▻"/>
              <a:defRPr sz="1800"/>
            </a:lvl3pPr>
            <a:lvl4pPr lvl="3" rtl="0">
              <a:spcBef>
                <a:spcPts val="0"/>
              </a:spcBef>
              <a:buSzPts val="1800"/>
              <a:buChar char="▻"/>
              <a:defRPr sz="1800"/>
            </a:lvl4pPr>
            <a:lvl5pPr lvl="4" rtl="0">
              <a:spcBef>
                <a:spcPts val="0"/>
              </a:spcBef>
              <a:buSzPts val="1800"/>
              <a:buChar char="▻"/>
              <a:defRPr sz="1800"/>
            </a:lvl5pPr>
            <a:lvl6pPr lvl="5" rtl="0">
              <a:spcBef>
                <a:spcPts val="0"/>
              </a:spcBef>
              <a:buSzPts val="1800"/>
              <a:buChar char="▻"/>
              <a:defRPr sz="1800"/>
            </a:lvl6pPr>
            <a:lvl7pPr lvl="6" rtl="0">
              <a:spcBef>
                <a:spcPts val="0"/>
              </a:spcBef>
              <a:buSzPts val="1800"/>
              <a:buChar char="▻"/>
              <a:defRPr sz="1800"/>
            </a:lvl7pPr>
            <a:lvl8pPr lvl="7" rtl="0">
              <a:spcBef>
                <a:spcPts val="0"/>
              </a:spcBef>
              <a:buSzPts val="1800"/>
              <a:buChar char="▻"/>
              <a:defRPr sz="1800"/>
            </a:lvl8pPr>
            <a:lvl9pPr lvl="8" rtl="0">
              <a:spcBef>
                <a:spcPts val="0"/>
              </a:spcBef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800"/>
              <a:buChar char="▰"/>
              <a:defRPr sz="1800"/>
            </a:lvl1pPr>
            <a:lvl2pPr lvl="1" rtl="0">
              <a:spcBef>
                <a:spcPts val="0"/>
              </a:spcBef>
              <a:buSzPts val="1800"/>
              <a:buChar char="▻"/>
              <a:defRPr sz="1800"/>
            </a:lvl2pPr>
            <a:lvl3pPr lvl="2" rtl="0">
              <a:spcBef>
                <a:spcPts val="0"/>
              </a:spcBef>
              <a:buSzPts val="1800"/>
              <a:buChar char="▻"/>
              <a:defRPr sz="1800"/>
            </a:lvl3pPr>
            <a:lvl4pPr lvl="3" rtl="0">
              <a:spcBef>
                <a:spcPts val="0"/>
              </a:spcBef>
              <a:buSzPts val="1800"/>
              <a:buChar char="▻"/>
              <a:defRPr sz="1800"/>
            </a:lvl4pPr>
            <a:lvl5pPr lvl="4" rtl="0">
              <a:spcBef>
                <a:spcPts val="0"/>
              </a:spcBef>
              <a:buSzPts val="1800"/>
              <a:buChar char="▻"/>
              <a:defRPr sz="1800"/>
            </a:lvl5pPr>
            <a:lvl6pPr lvl="5" rtl="0">
              <a:spcBef>
                <a:spcPts val="0"/>
              </a:spcBef>
              <a:buSzPts val="1800"/>
              <a:buChar char="▻"/>
              <a:defRPr sz="1800"/>
            </a:lvl6pPr>
            <a:lvl7pPr lvl="6" rtl="0">
              <a:spcBef>
                <a:spcPts val="0"/>
              </a:spcBef>
              <a:buSzPts val="1800"/>
              <a:buChar char="▻"/>
              <a:defRPr sz="1800"/>
            </a:lvl7pPr>
            <a:lvl8pPr lvl="7" rtl="0">
              <a:spcBef>
                <a:spcPts val="0"/>
              </a:spcBef>
              <a:buSzPts val="1800"/>
              <a:buChar char="▻"/>
              <a:defRPr sz="1800"/>
            </a:lvl8pPr>
            <a:lvl9pPr lvl="8" rtl="0">
              <a:spcBef>
                <a:spcPts val="0"/>
              </a:spcBef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164" name="Shape 164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65" name="Shape 16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grpSp>
          <p:nvGrpSpPr>
            <p:cNvPr id="166" name="Shape 16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67" name="Shape 167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buNone/>
                </a:pPr>
                <a:endParaRPr dirty="0"/>
              </a:p>
            </p:txBody>
          </p:sp>
          <p:sp>
            <p:nvSpPr>
              <p:cNvPr id="168" name="Shape 168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buNone/>
                </a:pPr>
                <a:endParaRPr dirty="0"/>
              </a:p>
            </p:txBody>
          </p:sp>
        </p:grpSp>
        <p:grpSp>
          <p:nvGrpSpPr>
            <p:cNvPr id="169" name="Shape 169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0" name="Shape 17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buNone/>
                </a:pPr>
                <a:endParaRPr dirty="0"/>
              </a:p>
            </p:txBody>
          </p:sp>
          <p:sp>
            <p:nvSpPr>
              <p:cNvPr id="171" name="Shape 171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buNone/>
                </a:pPr>
                <a:endParaRPr dirty="0"/>
              </a:p>
            </p:txBody>
          </p:sp>
        </p:grpSp>
      </p:grpSp>
      <p:grpSp>
        <p:nvGrpSpPr>
          <p:cNvPr id="172" name="Shape 172"/>
          <p:cNvGrpSpPr/>
          <p:nvPr/>
        </p:nvGrpSpPr>
        <p:grpSpPr>
          <a:xfrm rot="10800000">
            <a:off x="-8" y="-2"/>
            <a:ext cx="2202830" cy="670795"/>
            <a:chOff x="5575242" y="4472723"/>
            <a:chExt cx="2202830" cy="670795"/>
          </a:xfrm>
        </p:grpSpPr>
        <p:sp>
          <p:nvSpPr>
            <p:cNvPr id="173" name="Shape 173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grpSp>
          <p:nvGrpSpPr>
            <p:cNvPr id="174" name="Shape 174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5" name="Shape 17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buNone/>
                </a:pPr>
                <a:endParaRPr dirty="0"/>
              </a:p>
            </p:txBody>
          </p:sp>
          <p:sp>
            <p:nvSpPr>
              <p:cNvPr id="176" name="Shape 17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buNone/>
                </a:pPr>
                <a:endParaRPr dirty="0"/>
              </a:p>
            </p:txBody>
          </p:sp>
        </p:grpSp>
        <p:grpSp>
          <p:nvGrpSpPr>
            <p:cNvPr id="177" name="Shape 177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8" name="Shape 178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buNone/>
                </a:pPr>
                <a:endParaRPr dirty="0"/>
              </a:p>
            </p:txBody>
          </p:sp>
          <p:sp>
            <p:nvSpPr>
              <p:cNvPr id="179" name="Shape 179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buNone/>
                </a:pPr>
                <a:endParaRPr dirty="0"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6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▰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lvl="1">
              <a:spcBef>
                <a:spcPts val="48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lvl="2">
              <a:spcBef>
                <a:spcPts val="48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lvl="3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lvl="4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lvl="5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lvl="6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lvl="7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lvl="8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en"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‹#›</a:t>
            </a:fld>
            <a:endParaRPr lang="en" sz="1200" b="1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6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614392" cy="2961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rtl="1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“Setting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debate: what constitutes an effective tool for measuring the effectiveness of children's rights?“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Working group 1</a:t>
            </a:r>
            <a:b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solidFill>
                  <a:srgbClr val="FF9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Rapporteur</a:t>
            </a:r>
            <a:r>
              <a:rPr lang="en-US" sz="2800" dirty="0">
                <a:solidFill>
                  <a:srgbClr val="FF9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: </a:t>
            </a:r>
            <a:r>
              <a:rPr lang="en-US" sz="2800" dirty="0">
                <a:solidFill>
                  <a:srgbClr val="FF9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Hanita</a:t>
            </a:r>
            <a:r>
              <a:rPr lang="en-US" sz="2800" dirty="0">
                <a:solidFill>
                  <a:srgbClr val="FF9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Kosher</a:t>
            </a:r>
            <a:endParaRPr lang="en-US" sz="1200" dirty="0">
              <a:solidFill>
                <a:srgbClr val="FF98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Obstacles: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755576" y="1563638"/>
            <a:ext cx="3420000" cy="1944216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b="1" dirty="0" smtClean="0"/>
              <a:t>Political obstacles: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dirty="0" smtClean="0"/>
              <a:t> Lack </a:t>
            </a:r>
            <a:r>
              <a:rPr lang="en-GB" dirty="0"/>
              <a:t>of political will </a:t>
            </a:r>
            <a:endParaRPr lang="en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dirty="0" smtClean="0"/>
              <a:t> International </a:t>
            </a:r>
            <a:r>
              <a:rPr lang="en-GB" dirty="0"/>
              <a:t>comparability and </a:t>
            </a:r>
            <a:r>
              <a:rPr lang="en-GB" dirty="0" smtClean="0"/>
              <a:t>competition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dirty="0" smtClean="0"/>
              <a:t> Working </a:t>
            </a:r>
            <a:r>
              <a:rPr lang="en-GB" dirty="0"/>
              <a:t>in silos </a:t>
            </a:r>
            <a:endParaRPr lang="en" dirty="0"/>
          </a:p>
        </p:txBody>
      </p:sp>
      <p:sp>
        <p:nvSpPr>
          <p:cNvPr id="285" name="Shape 285"/>
          <p:cNvSpPr txBox="1">
            <a:spLocks noGrp="1"/>
          </p:cNvSpPr>
          <p:nvPr>
            <p:ph type="body" idx="2"/>
          </p:nvPr>
        </p:nvSpPr>
        <p:spPr>
          <a:xfrm>
            <a:off x="4427984" y="1518034"/>
            <a:ext cx="3420000" cy="2709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GB" b="1" dirty="0"/>
              <a:t>Methodological </a:t>
            </a:r>
            <a:r>
              <a:rPr lang="en-GB" b="1" dirty="0" smtClean="0"/>
              <a:t>obstacles:</a:t>
            </a:r>
            <a:endParaRPr lang="en-US" b="1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dirty="0"/>
              <a:t>Lack of common ground </a:t>
            </a:r>
            <a:endParaRPr lang="en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dirty="0"/>
              <a:t>Too much focus on the process </a:t>
            </a:r>
            <a:endParaRPr lang="en-GB" dirty="0" smtClean="0"/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en-GB" dirty="0" smtClean="0"/>
              <a:t> What </a:t>
            </a:r>
            <a:r>
              <a:rPr lang="en-GB" dirty="0"/>
              <a:t>is the optimal number of indicators</a:t>
            </a:r>
            <a:r>
              <a:rPr lang="en-US" dirty="0"/>
              <a:t>?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" dirty="0"/>
          </a:p>
        </p:txBody>
      </p:sp>
      <p:sp>
        <p:nvSpPr>
          <p:cNvPr id="286" name="Shape 286"/>
          <p:cNvSpPr txBox="1">
            <a:spLocks noGrp="1"/>
          </p:cNvSpPr>
          <p:nvPr>
            <p:ph type="body" idx="3"/>
          </p:nvPr>
        </p:nvSpPr>
        <p:spPr>
          <a:xfrm>
            <a:off x="1835696" y="4011910"/>
            <a:ext cx="4176464" cy="72008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GB" b="1" dirty="0" smtClean="0">
                <a:solidFill>
                  <a:srgbClr val="FFC000"/>
                </a:solidFill>
              </a:rPr>
              <a:t>Something to think about!</a:t>
            </a:r>
          </a:p>
          <a:p>
            <a:pPr lv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GB" b="1" dirty="0" smtClean="0">
                <a:solidFill>
                  <a:srgbClr val="FFC000"/>
                </a:solidFill>
              </a:rPr>
              <a:t>No </a:t>
            </a:r>
            <a:r>
              <a:rPr lang="en-GB" b="1" dirty="0">
                <a:solidFill>
                  <a:srgbClr val="FFC000"/>
                </a:solidFill>
              </a:rPr>
              <a:t>financial obstacles were mentioned! </a:t>
            </a:r>
            <a:endParaRPr b="1" dirty="0">
              <a:solidFill>
                <a:srgbClr val="FFC000"/>
              </a:solidFill>
            </a:endParaRPr>
          </a:p>
        </p:txBody>
      </p:sp>
      <p:sp>
        <p:nvSpPr>
          <p:cNvPr id="287" name="Shape 287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10</a:t>
            </a:fld>
            <a:endParaRPr lang="en"/>
          </a:p>
        </p:txBody>
      </p:sp>
      <p:sp>
        <p:nvSpPr>
          <p:cNvPr id="15" name="Shape 769"/>
          <p:cNvSpPr/>
          <p:nvPr/>
        </p:nvSpPr>
        <p:spPr>
          <a:xfrm>
            <a:off x="323528" y="627534"/>
            <a:ext cx="307185" cy="268458"/>
          </a:xfrm>
          <a:custGeom>
            <a:avLst/>
            <a:gdLst/>
            <a:ahLst/>
            <a:cxnLst/>
            <a:rect l="0" t="0" r="0" b="0"/>
            <a:pathLst>
              <a:path w="16221" h="14176" fill="none" extrusionOk="0">
                <a:moveTo>
                  <a:pt x="16075" y="12665"/>
                </a:moveTo>
                <a:lnTo>
                  <a:pt x="8987" y="488"/>
                </a:lnTo>
                <a:lnTo>
                  <a:pt x="8987" y="488"/>
                </a:lnTo>
                <a:lnTo>
                  <a:pt x="8914" y="390"/>
                </a:lnTo>
                <a:lnTo>
                  <a:pt x="8817" y="293"/>
                </a:lnTo>
                <a:lnTo>
                  <a:pt x="8720" y="196"/>
                </a:lnTo>
                <a:lnTo>
                  <a:pt x="8622" y="123"/>
                </a:lnTo>
                <a:lnTo>
                  <a:pt x="8500" y="74"/>
                </a:lnTo>
                <a:lnTo>
                  <a:pt x="8379" y="25"/>
                </a:lnTo>
                <a:lnTo>
                  <a:pt x="8232" y="1"/>
                </a:lnTo>
                <a:lnTo>
                  <a:pt x="8111" y="1"/>
                </a:lnTo>
                <a:lnTo>
                  <a:pt x="8111" y="1"/>
                </a:lnTo>
                <a:lnTo>
                  <a:pt x="7965" y="1"/>
                </a:lnTo>
                <a:lnTo>
                  <a:pt x="7843" y="25"/>
                </a:lnTo>
                <a:lnTo>
                  <a:pt x="7721" y="74"/>
                </a:lnTo>
                <a:lnTo>
                  <a:pt x="7599" y="123"/>
                </a:lnTo>
                <a:lnTo>
                  <a:pt x="7502" y="196"/>
                </a:lnTo>
                <a:lnTo>
                  <a:pt x="7404" y="293"/>
                </a:lnTo>
                <a:lnTo>
                  <a:pt x="7307" y="390"/>
                </a:lnTo>
                <a:lnTo>
                  <a:pt x="7234" y="488"/>
                </a:lnTo>
                <a:lnTo>
                  <a:pt x="147" y="12665"/>
                </a:lnTo>
                <a:lnTo>
                  <a:pt x="147" y="12665"/>
                </a:lnTo>
                <a:lnTo>
                  <a:pt x="74" y="12787"/>
                </a:lnTo>
                <a:lnTo>
                  <a:pt x="25" y="12909"/>
                </a:lnTo>
                <a:lnTo>
                  <a:pt x="0" y="13031"/>
                </a:lnTo>
                <a:lnTo>
                  <a:pt x="0" y="13177"/>
                </a:lnTo>
                <a:lnTo>
                  <a:pt x="0" y="13177"/>
                </a:lnTo>
                <a:lnTo>
                  <a:pt x="0" y="13299"/>
                </a:lnTo>
                <a:lnTo>
                  <a:pt x="25" y="13420"/>
                </a:lnTo>
                <a:lnTo>
                  <a:pt x="74" y="13567"/>
                </a:lnTo>
                <a:lnTo>
                  <a:pt x="147" y="13688"/>
                </a:lnTo>
                <a:lnTo>
                  <a:pt x="147" y="13688"/>
                </a:lnTo>
                <a:lnTo>
                  <a:pt x="220" y="13786"/>
                </a:lnTo>
                <a:lnTo>
                  <a:pt x="293" y="13883"/>
                </a:lnTo>
                <a:lnTo>
                  <a:pt x="390" y="13981"/>
                </a:lnTo>
                <a:lnTo>
                  <a:pt x="512" y="14054"/>
                </a:lnTo>
                <a:lnTo>
                  <a:pt x="634" y="14102"/>
                </a:lnTo>
                <a:lnTo>
                  <a:pt x="755" y="14151"/>
                </a:lnTo>
                <a:lnTo>
                  <a:pt x="877" y="14175"/>
                </a:lnTo>
                <a:lnTo>
                  <a:pt x="1023" y="14175"/>
                </a:lnTo>
                <a:lnTo>
                  <a:pt x="15198" y="14175"/>
                </a:lnTo>
                <a:lnTo>
                  <a:pt x="15198" y="14175"/>
                </a:lnTo>
                <a:lnTo>
                  <a:pt x="15344" y="14175"/>
                </a:lnTo>
                <a:lnTo>
                  <a:pt x="15466" y="14151"/>
                </a:lnTo>
                <a:lnTo>
                  <a:pt x="15588" y="14102"/>
                </a:lnTo>
                <a:lnTo>
                  <a:pt x="15709" y="14054"/>
                </a:lnTo>
                <a:lnTo>
                  <a:pt x="15831" y="13981"/>
                </a:lnTo>
                <a:lnTo>
                  <a:pt x="15929" y="13883"/>
                </a:lnTo>
                <a:lnTo>
                  <a:pt x="16002" y="13786"/>
                </a:lnTo>
                <a:lnTo>
                  <a:pt x="16075" y="13688"/>
                </a:lnTo>
                <a:lnTo>
                  <a:pt x="16075" y="13688"/>
                </a:lnTo>
                <a:lnTo>
                  <a:pt x="16148" y="13567"/>
                </a:lnTo>
                <a:lnTo>
                  <a:pt x="16197" y="13420"/>
                </a:lnTo>
                <a:lnTo>
                  <a:pt x="16221" y="13299"/>
                </a:lnTo>
                <a:lnTo>
                  <a:pt x="16221" y="13177"/>
                </a:lnTo>
                <a:lnTo>
                  <a:pt x="16221" y="13177"/>
                </a:lnTo>
                <a:lnTo>
                  <a:pt x="16221" y="13031"/>
                </a:lnTo>
                <a:lnTo>
                  <a:pt x="16197" y="12909"/>
                </a:lnTo>
                <a:lnTo>
                  <a:pt x="16148" y="12787"/>
                </a:lnTo>
                <a:lnTo>
                  <a:pt x="16075" y="12665"/>
                </a:lnTo>
                <a:lnTo>
                  <a:pt x="16075" y="12665"/>
                </a:lnTo>
                <a:close/>
                <a:moveTo>
                  <a:pt x="8111" y="12349"/>
                </a:moveTo>
                <a:lnTo>
                  <a:pt x="8111" y="12349"/>
                </a:lnTo>
                <a:lnTo>
                  <a:pt x="7916" y="12324"/>
                </a:lnTo>
                <a:lnTo>
                  <a:pt x="7721" y="12276"/>
                </a:lnTo>
                <a:lnTo>
                  <a:pt x="7575" y="12178"/>
                </a:lnTo>
                <a:lnTo>
                  <a:pt x="7429" y="12057"/>
                </a:lnTo>
                <a:lnTo>
                  <a:pt x="7307" y="11910"/>
                </a:lnTo>
                <a:lnTo>
                  <a:pt x="7210" y="11764"/>
                </a:lnTo>
                <a:lnTo>
                  <a:pt x="7161" y="11569"/>
                </a:lnTo>
                <a:lnTo>
                  <a:pt x="7136" y="11375"/>
                </a:lnTo>
                <a:lnTo>
                  <a:pt x="7136" y="11375"/>
                </a:lnTo>
                <a:lnTo>
                  <a:pt x="7161" y="11180"/>
                </a:lnTo>
                <a:lnTo>
                  <a:pt x="7210" y="11009"/>
                </a:lnTo>
                <a:lnTo>
                  <a:pt x="7307" y="10839"/>
                </a:lnTo>
                <a:lnTo>
                  <a:pt x="7429" y="10693"/>
                </a:lnTo>
                <a:lnTo>
                  <a:pt x="7575" y="10571"/>
                </a:lnTo>
                <a:lnTo>
                  <a:pt x="7721" y="10473"/>
                </a:lnTo>
                <a:lnTo>
                  <a:pt x="7916" y="10425"/>
                </a:lnTo>
                <a:lnTo>
                  <a:pt x="8111" y="10400"/>
                </a:lnTo>
                <a:lnTo>
                  <a:pt x="8111" y="10400"/>
                </a:lnTo>
                <a:lnTo>
                  <a:pt x="8306" y="10425"/>
                </a:lnTo>
                <a:lnTo>
                  <a:pt x="8476" y="10473"/>
                </a:lnTo>
                <a:lnTo>
                  <a:pt x="8646" y="10571"/>
                </a:lnTo>
                <a:lnTo>
                  <a:pt x="8793" y="10693"/>
                </a:lnTo>
                <a:lnTo>
                  <a:pt x="8914" y="10839"/>
                </a:lnTo>
                <a:lnTo>
                  <a:pt x="9012" y="11009"/>
                </a:lnTo>
                <a:lnTo>
                  <a:pt x="9061" y="11180"/>
                </a:lnTo>
                <a:lnTo>
                  <a:pt x="9085" y="11375"/>
                </a:lnTo>
                <a:lnTo>
                  <a:pt x="9085" y="11375"/>
                </a:lnTo>
                <a:lnTo>
                  <a:pt x="9061" y="11569"/>
                </a:lnTo>
                <a:lnTo>
                  <a:pt x="9012" y="11764"/>
                </a:lnTo>
                <a:lnTo>
                  <a:pt x="8914" y="11910"/>
                </a:lnTo>
                <a:lnTo>
                  <a:pt x="8793" y="12057"/>
                </a:lnTo>
                <a:lnTo>
                  <a:pt x="8646" y="12178"/>
                </a:lnTo>
                <a:lnTo>
                  <a:pt x="8476" y="12276"/>
                </a:lnTo>
                <a:lnTo>
                  <a:pt x="8306" y="12324"/>
                </a:lnTo>
                <a:lnTo>
                  <a:pt x="8111" y="12349"/>
                </a:lnTo>
                <a:lnTo>
                  <a:pt x="8111" y="12349"/>
                </a:lnTo>
                <a:close/>
                <a:moveTo>
                  <a:pt x="9231" y="5091"/>
                </a:moveTo>
                <a:lnTo>
                  <a:pt x="8939" y="8915"/>
                </a:lnTo>
                <a:lnTo>
                  <a:pt x="8939" y="8915"/>
                </a:lnTo>
                <a:lnTo>
                  <a:pt x="8914" y="9061"/>
                </a:lnTo>
                <a:lnTo>
                  <a:pt x="8866" y="9207"/>
                </a:lnTo>
                <a:lnTo>
                  <a:pt x="8793" y="9304"/>
                </a:lnTo>
                <a:lnTo>
                  <a:pt x="8695" y="9426"/>
                </a:lnTo>
                <a:lnTo>
                  <a:pt x="8573" y="9499"/>
                </a:lnTo>
                <a:lnTo>
                  <a:pt x="8452" y="9572"/>
                </a:lnTo>
                <a:lnTo>
                  <a:pt x="8330" y="9621"/>
                </a:lnTo>
                <a:lnTo>
                  <a:pt x="8184" y="9621"/>
                </a:lnTo>
                <a:lnTo>
                  <a:pt x="8038" y="9621"/>
                </a:lnTo>
                <a:lnTo>
                  <a:pt x="8038" y="9621"/>
                </a:lnTo>
                <a:lnTo>
                  <a:pt x="7891" y="9621"/>
                </a:lnTo>
                <a:lnTo>
                  <a:pt x="7770" y="9572"/>
                </a:lnTo>
                <a:lnTo>
                  <a:pt x="7648" y="9499"/>
                </a:lnTo>
                <a:lnTo>
                  <a:pt x="7526" y="9426"/>
                </a:lnTo>
                <a:lnTo>
                  <a:pt x="7429" y="9304"/>
                </a:lnTo>
                <a:lnTo>
                  <a:pt x="7356" y="9207"/>
                </a:lnTo>
                <a:lnTo>
                  <a:pt x="7307" y="9061"/>
                </a:lnTo>
                <a:lnTo>
                  <a:pt x="7283" y="8915"/>
                </a:lnTo>
                <a:lnTo>
                  <a:pt x="6990" y="5091"/>
                </a:lnTo>
                <a:lnTo>
                  <a:pt x="6990" y="5091"/>
                </a:lnTo>
                <a:lnTo>
                  <a:pt x="7015" y="4945"/>
                </a:lnTo>
                <a:lnTo>
                  <a:pt x="7039" y="4823"/>
                </a:lnTo>
                <a:lnTo>
                  <a:pt x="7088" y="4701"/>
                </a:lnTo>
                <a:lnTo>
                  <a:pt x="7161" y="4604"/>
                </a:lnTo>
                <a:lnTo>
                  <a:pt x="7258" y="4506"/>
                </a:lnTo>
                <a:lnTo>
                  <a:pt x="7380" y="4433"/>
                </a:lnTo>
                <a:lnTo>
                  <a:pt x="7526" y="4409"/>
                </a:lnTo>
                <a:lnTo>
                  <a:pt x="7648" y="4385"/>
                </a:lnTo>
                <a:lnTo>
                  <a:pt x="8573" y="4385"/>
                </a:lnTo>
                <a:lnTo>
                  <a:pt x="8573" y="4385"/>
                </a:lnTo>
                <a:lnTo>
                  <a:pt x="8695" y="4409"/>
                </a:lnTo>
                <a:lnTo>
                  <a:pt x="8841" y="4433"/>
                </a:lnTo>
                <a:lnTo>
                  <a:pt x="8963" y="4506"/>
                </a:lnTo>
                <a:lnTo>
                  <a:pt x="9061" y="4604"/>
                </a:lnTo>
                <a:lnTo>
                  <a:pt x="9134" y="4701"/>
                </a:lnTo>
                <a:lnTo>
                  <a:pt x="9182" y="4823"/>
                </a:lnTo>
                <a:lnTo>
                  <a:pt x="9207" y="4945"/>
                </a:lnTo>
                <a:lnTo>
                  <a:pt x="9231" y="5091"/>
                </a:lnTo>
                <a:lnTo>
                  <a:pt x="9231" y="5091"/>
                </a:lnTo>
                <a:close/>
              </a:path>
            </a:pathLst>
          </a:custGeom>
          <a:noFill/>
          <a:ln w="12175" cap="rnd" cmpd="sng">
            <a:solidFill>
              <a:srgbClr val="FF98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  <p:grpSp>
        <p:nvGrpSpPr>
          <p:cNvPr id="16" name="Shape 744"/>
          <p:cNvGrpSpPr/>
          <p:nvPr/>
        </p:nvGrpSpPr>
        <p:grpSpPr>
          <a:xfrm>
            <a:off x="7020272" y="1635646"/>
            <a:ext cx="318264" cy="282756"/>
            <a:chOff x="5292575" y="3681900"/>
            <a:chExt cx="420150" cy="373275"/>
          </a:xfrm>
        </p:grpSpPr>
        <p:sp>
          <p:nvSpPr>
            <p:cNvPr id="17" name="Shape 745"/>
            <p:cNvSpPr/>
            <p:nvPr/>
          </p:nvSpPr>
          <p:spPr>
            <a:xfrm>
              <a:off x="5292575" y="3706875"/>
              <a:ext cx="420150" cy="266700"/>
            </a:xfrm>
            <a:custGeom>
              <a:avLst/>
              <a:gdLst/>
              <a:ahLst/>
              <a:cxnLst/>
              <a:rect l="0" t="0" r="0" b="0"/>
              <a:pathLst>
                <a:path w="16806" h="10668" fill="none" extrusionOk="0">
                  <a:moveTo>
                    <a:pt x="16319" y="0"/>
                  </a:move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196" y="73"/>
                  </a:lnTo>
                  <a:lnTo>
                    <a:pt x="123" y="146"/>
                  </a:lnTo>
                  <a:lnTo>
                    <a:pt x="74" y="219"/>
                  </a:lnTo>
                  <a:lnTo>
                    <a:pt x="25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10181"/>
                  </a:lnTo>
                  <a:lnTo>
                    <a:pt x="1" y="10181"/>
                  </a:lnTo>
                  <a:lnTo>
                    <a:pt x="1" y="10278"/>
                  </a:lnTo>
                  <a:lnTo>
                    <a:pt x="25" y="10375"/>
                  </a:lnTo>
                  <a:lnTo>
                    <a:pt x="74" y="10448"/>
                  </a:lnTo>
                  <a:lnTo>
                    <a:pt x="123" y="10522"/>
                  </a:lnTo>
                  <a:lnTo>
                    <a:pt x="196" y="10570"/>
                  </a:lnTo>
                  <a:lnTo>
                    <a:pt x="293" y="10619"/>
                  </a:lnTo>
                  <a:lnTo>
                    <a:pt x="390" y="10643"/>
                  </a:lnTo>
                  <a:lnTo>
                    <a:pt x="488" y="10668"/>
                  </a:lnTo>
                  <a:lnTo>
                    <a:pt x="16319" y="10668"/>
                  </a:lnTo>
                  <a:lnTo>
                    <a:pt x="16319" y="10668"/>
                  </a:lnTo>
                  <a:lnTo>
                    <a:pt x="16416" y="10643"/>
                  </a:lnTo>
                  <a:lnTo>
                    <a:pt x="16513" y="10619"/>
                  </a:lnTo>
                  <a:lnTo>
                    <a:pt x="16611" y="10570"/>
                  </a:lnTo>
                  <a:lnTo>
                    <a:pt x="16684" y="10522"/>
                  </a:lnTo>
                  <a:lnTo>
                    <a:pt x="16733" y="10448"/>
                  </a:lnTo>
                  <a:lnTo>
                    <a:pt x="16781" y="10375"/>
                  </a:lnTo>
                  <a:lnTo>
                    <a:pt x="16806" y="10278"/>
                  </a:lnTo>
                  <a:lnTo>
                    <a:pt x="16806" y="10181"/>
                  </a:lnTo>
                  <a:lnTo>
                    <a:pt x="16806" y="487"/>
                  </a:lnTo>
                  <a:lnTo>
                    <a:pt x="16806" y="487"/>
                  </a:lnTo>
                  <a:lnTo>
                    <a:pt x="16806" y="390"/>
                  </a:lnTo>
                  <a:lnTo>
                    <a:pt x="16781" y="292"/>
                  </a:lnTo>
                  <a:lnTo>
                    <a:pt x="16733" y="219"/>
                  </a:lnTo>
                  <a:lnTo>
                    <a:pt x="16684" y="146"/>
                  </a:lnTo>
                  <a:lnTo>
                    <a:pt x="16611" y="73"/>
                  </a:lnTo>
                  <a:lnTo>
                    <a:pt x="16513" y="25"/>
                  </a:lnTo>
                  <a:lnTo>
                    <a:pt x="16416" y="0"/>
                  </a:lnTo>
                  <a:lnTo>
                    <a:pt x="16319" y="0"/>
                  </a:lnTo>
                  <a:lnTo>
                    <a:pt x="16319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18" name="Shape 746"/>
            <p:cNvSpPr/>
            <p:nvPr/>
          </p:nvSpPr>
          <p:spPr>
            <a:xfrm>
              <a:off x="5490475" y="3681900"/>
              <a:ext cx="24375" cy="25000"/>
            </a:xfrm>
            <a:custGeom>
              <a:avLst/>
              <a:gdLst/>
              <a:ahLst/>
              <a:cxnLst/>
              <a:rect l="0" t="0" r="0" b="0"/>
              <a:pathLst>
                <a:path w="975" h="1000" fill="none" extrusionOk="0">
                  <a:moveTo>
                    <a:pt x="974" y="999"/>
                  </a:moveTo>
                  <a:lnTo>
                    <a:pt x="974" y="488"/>
                  </a:lnTo>
                  <a:lnTo>
                    <a:pt x="974" y="488"/>
                  </a:lnTo>
                  <a:lnTo>
                    <a:pt x="974" y="390"/>
                  </a:lnTo>
                  <a:lnTo>
                    <a:pt x="926" y="293"/>
                  </a:lnTo>
                  <a:lnTo>
                    <a:pt x="901" y="220"/>
                  </a:lnTo>
                  <a:lnTo>
                    <a:pt x="828" y="147"/>
                  </a:lnTo>
                  <a:lnTo>
                    <a:pt x="755" y="74"/>
                  </a:lnTo>
                  <a:lnTo>
                    <a:pt x="682" y="49"/>
                  </a:lnTo>
                  <a:lnTo>
                    <a:pt x="585" y="1"/>
                  </a:ln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292" y="49"/>
                  </a:lnTo>
                  <a:lnTo>
                    <a:pt x="219" y="74"/>
                  </a:lnTo>
                  <a:lnTo>
                    <a:pt x="146" y="147"/>
                  </a:lnTo>
                  <a:lnTo>
                    <a:pt x="73" y="220"/>
                  </a:lnTo>
                  <a:lnTo>
                    <a:pt x="49" y="293"/>
                  </a:lnTo>
                  <a:lnTo>
                    <a:pt x="0" y="390"/>
                  </a:lnTo>
                  <a:lnTo>
                    <a:pt x="0" y="488"/>
                  </a:lnTo>
                  <a:lnTo>
                    <a:pt x="0" y="999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19" name="Shape 747"/>
            <p:cNvSpPr/>
            <p:nvPr/>
          </p:nvSpPr>
          <p:spPr>
            <a:xfrm>
              <a:off x="5358350" y="3973550"/>
              <a:ext cx="60900" cy="81625"/>
            </a:xfrm>
            <a:custGeom>
              <a:avLst/>
              <a:gdLst/>
              <a:ahLst/>
              <a:cxnLst/>
              <a:rect l="0" t="0" r="0" b="0"/>
              <a:pathLst>
                <a:path w="2436" h="3265" fill="none" extrusionOk="0">
                  <a:moveTo>
                    <a:pt x="1340" y="1"/>
                  </a:moveTo>
                  <a:lnTo>
                    <a:pt x="49" y="2558"/>
                  </a:lnTo>
                  <a:lnTo>
                    <a:pt x="49" y="2558"/>
                  </a:lnTo>
                  <a:lnTo>
                    <a:pt x="24" y="2631"/>
                  </a:lnTo>
                  <a:lnTo>
                    <a:pt x="0" y="2728"/>
                  </a:lnTo>
                  <a:lnTo>
                    <a:pt x="0" y="2826"/>
                  </a:lnTo>
                  <a:lnTo>
                    <a:pt x="24" y="2923"/>
                  </a:lnTo>
                  <a:lnTo>
                    <a:pt x="73" y="2996"/>
                  </a:lnTo>
                  <a:lnTo>
                    <a:pt x="122" y="3094"/>
                  </a:lnTo>
                  <a:lnTo>
                    <a:pt x="195" y="3142"/>
                  </a:lnTo>
                  <a:lnTo>
                    <a:pt x="268" y="3215"/>
                  </a:lnTo>
                  <a:lnTo>
                    <a:pt x="268" y="3215"/>
                  </a:lnTo>
                  <a:lnTo>
                    <a:pt x="390" y="3240"/>
                  </a:lnTo>
                  <a:lnTo>
                    <a:pt x="487" y="3264"/>
                  </a:lnTo>
                  <a:lnTo>
                    <a:pt x="487" y="3264"/>
                  </a:lnTo>
                  <a:lnTo>
                    <a:pt x="633" y="3240"/>
                  </a:lnTo>
                  <a:lnTo>
                    <a:pt x="755" y="3191"/>
                  </a:lnTo>
                  <a:lnTo>
                    <a:pt x="853" y="3094"/>
                  </a:lnTo>
                  <a:lnTo>
                    <a:pt x="926" y="2996"/>
                  </a:lnTo>
                  <a:lnTo>
                    <a:pt x="2436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0" name="Shape 748"/>
            <p:cNvSpPr/>
            <p:nvPr/>
          </p:nvSpPr>
          <p:spPr>
            <a:xfrm>
              <a:off x="5586050" y="3973550"/>
              <a:ext cx="60925" cy="81625"/>
            </a:xfrm>
            <a:custGeom>
              <a:avLst/>
              <a:gdLst/>
              <a:ahLst/>
              <a:cxnLst/>
              <a:rect l="0" t="0" r="0" b="0"/>
              <a:pathLst>
                <a:path w="2437" h="3265" fill="none" extrusionOk="0">
                  <a:moveTo>
                    <a:pt x="1" y="1"/>
                  </a:moveTo>
                  <a:lnTo>
                    <a:pt x="1511" y="2996"/>
                  </a:lnTo>
                  <a:lnTo>
                    <a:pt x="1511" y="2996"/>
                  </a:lnTo>
                  <a:lnTo>
                    <a:pt x="1584" y="3094"/>
                  </a:lnTo>
                  <a:lnTo>
                    <a:pt x="1681" y="3191"/>
                  </a:lnTo>
                  <a:lnTo>
                    <a:pt x="1803" y="3240"/>
                  </a:lnTo>
                  <a:lnTo>
                    <a:pt x="1949" y="3264"/>
                  </a:lnTo>
                  <a:lnTo>
                    <a:pt x="1949" y="3264"/>
                  </a:lnTo>
                  <a:lnTo>
                    <a:pt x="2047" y="3240"/>
                  </a:lnTo>
                  <a:lnTo>
                    <a:pt x="2168" y="3215"/>
                  </a:lnTo>
                  <a:lnTo>
                    <a:pt x="2168" y="3215"/>
                  </a:lnTo>
                  <a:lnTo>
                    <a:pt x="2241" y="3142"/>
                  </a:lnTo>
                  <a:lnTo>
                    <a:pt x="2315" y="3094"/>
                  </a:lnTo>
                  <a:lnTo>
                    <a:pt x="2363" y="2996"/>
                  </a:lnTo>
                  <a:lnTo>
                    <a:pt x="2412" y="2923"/>
                  </a:lnTo>
                  <a:lnTo>
                    <a:pt x="2436" y="2826"/>
                  </a:lnTo>
                  <a:lnTo>
                    <a:pt x="2436" y="2728"/>
                  </a:lnTo>
                  <a:lnTo>
                    <a:pt x="2412" y="2631"/>
                  </a:lnTo>
                  <a:lnTo>
                    <a:pt x="2388" y="2558"/>
                  </a:lnTo>
                  <a:lnTo>
                    <a:pt x="1097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1" name="Shape 749"/>
            <p:cNvSpPr/>
            <p:nvPr/>
          </p:nvSpPr>
          <p:spPr>
            <a:xfrm>
              <a:off x="5316925" y="3731225"/>
              <a:ext cx="371450" cy="218000"/>
            </a:xfrm>
            <a:custGeom>
              <a:avLst/>
              <a:gdLst/>
              <a:ahLst/>
              <a:cxnLst/>
              <a:rect l="0" t="0" r="0" b="0"/>
              <a:pathLst>
                <a:path w="14858" h="8720" fill="none" extrusionOk="0">
                  <a:moveTo>
                    <a:pt x="1" y="0"/>
                  </a:moveTo>
                  <a:lnTo>
                    <a:pt x="1" y="8719"/>
                  </a:lnTo>
                  <a:lnTo>
                    <a:pt x="14857" y="8719"/>
                  </a:lnTo>
                  <a:lnTo>
                    <a:pt x="14857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2" name="Shape 750"/>
            <p:cNvSpPr/>
            <p:nvPr/>
          </p:nvSpPr>
          <p:spPr>
            <a:xfrm>
              <a:off x="5380250" y="3784800"/>
              <a:ext cx="230200" cy="115725"/>
            </a:xfrm>
            <a:custGeom>
              <a:avLst/>
              <a:gdLst/>
              <a:ahLst/>
              <a:cxnLst/>
              <a:rect l="0" t="0" r="0" b="0"/>
              <a:pathLst>
                <a:path w="9208" h="4629" fill="none" extrusionOk="0">
                  <a:moveTo>
                    <a:pt x="9207" y="1"/>
                  </a:moveTo>
                  <a:lnTo>
                    <a:pt x="5213" y="3995"/>
                  </a:lnTo>
                  <a:lnTo>
                    <a:pt x="5213" y="3995"/>
                  </a:lnTo>
                  <a:lnTo>
                    <a:pt x="5140" y="4044"/>
                  </a:lnTo>
                  <a:lnTo>
                    <a:pt x="5067" y="4092"/>
                  </a:lnTo>
                  <a:lnTo>
                    <a:pt x="4969" y="4117"/>
                  </a:lnTo>
                  <a:lnTo>
                    <a:pt x="4872" y="4141"/>
                  </a:lnTo>
                  <a:lnTo>
                    <a:pt x="4774" y="4117"/>
                  </a:lnTo>
                  <a:lnTo>
                    <a:pt x="4677" y="4092"/>
                  </a:lnTo>
                  <a:lnTo>
                    <a:pt x="4604" y="4044"/>
                  </a:lnTo>
                  <a:lnTo>
                    <a:pt x="4531" y="3995"/>
                  </a:lnTo>
                  <a:lnTo>
                    <a:pt x="2582" y="2046"/>
                  </a:lnTo>
                  <a:lnTo>
                    <a:pt x="1" y="4628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3" name="Shape 751"/>
            <p:cNvSpPr/>
            <p:nvPr/>
          </p:nvSpPr>
          <p:spPr>
            <a:xfrm>
              <a:off x="5547700" y="3779925"/>
              <a:ext cx="68825" cy="68825"/>
            </a:xfrm>
            <a:custGeom>
              <a:avLst/>
              <a:gdLst/>
              <a:ahLst/>
              <a:cxnLst/>
              <a:rect l="0" t="0" r="0" b="0"/>
              <a:pathLst>
                <a:path w="2753" h="2753" fill="none" extrusionOk="0">
                  <a:moveTo>
                    <a:pt x="0" y="1"/>
                  </a:moveTo>
                  <a:lnTo>
                    <a:pt x="2265" y="1"/>
                  </a:lnTo>
                  <a:lnTo>
                    <a:pt x="2265" y="1"/>
                  </a:lnTo>
                  <a:lnTo>
                    <a:pt x="2363" y="1"/>
                  </a:lnTo>
                  <a:lnTo>
                    <a:pt x="2460" y="25"/>
                  </a:lnTo>
                  <a:lnTo>
                    <a:pt x="2533" y="74"/>
                  </a:lnTo>
                  <a:lnTo>
                    <a:pt x="2606" y="147"/>
                  </a:lnTo>
                  <a:lnTo>
                    <a:pt x="2680" y="220"/>
                  </a:lnTo>
                  <a:lnTo>
                    <a:pt x="2728" y="293"/>
                  </a:lnTo>
                  <a:lnTo>
                    <a:pt x="2753" y="390"/>
                  </a:lnTo>
                  <a:lnTo>
                    <a:pt x="2753" y="488"/>
                  </a:lnTo>
                  <a:lnTo>
                    <a:pt x="2753" y="275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</p:grpSp>
      <p:grpSp>
        <p:nvGrpSpPr>
          <p:cNvPr id="24" name="Shape 945"/>
          <p:cNvGrpSpPr/>
          <p:nvPr/>
        </p:nvGrpSpPr>
        <p:grpSpPr>
          <a:xfrm>
            <a:off x="310901" y="1629234"/>
            <a:ext cx="407743" cy="391135"/>
            <a:chOff x="5233525" y="4954450"/>
            <a:chExt cx="538275" cy="516350"/>
          </a:xfrm>
        </p:grpSpPr>
        <p:sp>
          <p:nvSpPr>
            <p:cNvPr id="25" name="Shape 946"/>
            <p:cNvSpPr/>
            <p:nvPr/>
          </p:nvSpPr>
          <p:spPr>
            <a:xfrm>
              <a:off x="5637825" y="4954450"/>
              <a:ext cx="89525" cy="89525"/>
            </a:xfrm>
            <a:custGeom>
              <a:avLst/>
              <a:gdLst/>
              <a:ahLst/>
              <a:cxnLst/>
              <a:rect l="0" t="0" r="0" b="0"/>
              <a:pathLst>
                <a:path w="3581" h="3581" fill="none" extrusionOk="0">
                  <a:moveTo>
                    <a:pt x="1023" y="3410"/>
                  </a:moveTo>
                  <a:lnTo>
                    <a:pt x="1023" y="3410"/>
                  </a:lnTo>
                  <a:lnTo>
                    <a:pt x="1193" y="3483"/>
                  </a:lnTo>
                  <a:lnTo>
                    <a:pt x="1388" y="3532"/>
                  </a:lnTo>
                  <a:lnTo>
                    <a:pt x="1583" y="3556"/>
                  </a:lnTo>
                  <a:lnTo>
                    <a:pt x="1778" y="3581"/>
                  </a:lnTo>
                  <a:lnTo>
                    <a:pt x="1778" y="3581"/>
                  </a:lnTo>
                  <a:lnTo>
                    <a:pt x="1973" y="3556"/>
                  </a:lnTo>
                  <a:lnTo>
                    <a:pt x="2143" y="3532"/>
                  </a:lnTo>
                  <a:lnTo>
                    <a:pt x="2314" y="3508"/>
                  </a:lnTo>
                  <a:lnTo>
                    <a:pt x="2484" y="3435"/>
                  </a:lnTo>
                  <a:lnTo>
                    <a:pt x="2630" y="3361"/>
                  </a:lnTo>
                  <a:lnTo>
                    <a:pt x="2776" y="3264"/>
                  </a:lnTo>
                  <a:lnTo>
                    <a:pt x="2923" y="3167"/>
                  </a:lnTo>
                  <a:lnTo>
                    <a:pt x="3044" y="3045"/>
                  </a:lnTo>
                  <a:lnTo>
                    <a:pt x="3166" y="2923"/>
                  </a:lnTo>
                  <a:lnTo>
                    <a:pt x="3264" y="2801"/>
                  </a:lnTo>
                  <a:lnTo>
                    <a:pt x="3361" y="2631"/>
                  </a:lnTo>
                  <a:lnTo>
                    <a:pt x="3434" y="2485"/>
                  </a:lnTo>
                  <a:lnTo>
                    <a:pt x="3483" y="2314"/>
                  </a:lnTo>
                  <a:lnTo>
                    <a:pt x="3531" y="2144"/>
                  </a:lnTo>
                  <a:lnTo>
                    <a:pt x="3556" y="1973"/>
                  </a:lnTo>
                  <a:lnTo>
                    <a:pt x="3580" y="1803"/>
                  </a:lnTo>
                  <a:lnTo>
                    <a:pt x="3580" y="1803"/>
                  </a:lnTo>
                  <a:lnTo>
                    <a:pt x="3556" y="1608"/>
                  </a:lnTo>
                  <a:lnTo>
                    <a:pt x="3531" y="1437"/>
                  </a:lnTo>
                  <a:lnTo>
                    <a:pt x="3483" y="1267"/>
                  </a:lnTo>
                  <a:lnTo>
                    <a:pt x="3434" y="1096"/>
                  </a:lnTo>
                  <a:lnTo>
                    <a:pt x="3361" y="950"/>
                  </a:lnTo>
                  <a:lnTo>
                    <a:pt x="3264" y="804"/>
                  </a:lnTo>
                  <a:lnTo>
                    <a:pt x="3166" y="658"/>
                  </a:lnTo>
                  <a:lnTo>
                    <a:pt x="3044" y="536"/>
                  </a:lnTo>
                  <a:lnTo>
                    <a:pt x="2923" y="414"/>
                  </a:lnTo>
                  <a:lnTo>
                    <a:pt x="2776" y="317"/>
                  </a:lnTo>
                  <a:lnTo>
                    <a:pt x="2630" y="220"/>
                  </a:lnTo>
                  <a:lnTo>
                    <a:pt x="2484" y="147"/>
                  </a:lnTo>
                  <a:lnTo>
                    <a:pt x="2314" y="98"/>
                  </a:lnTo>
                  <a:lnTo>
                    <a:pt x="2143" y="49"/>
                  </a:lnTo>
                  <a:lnTo>
                    <a:pt x="1973" y="25"/>
                  </a:lnTo>
                  <a:lnTo>
                    <a:pt x="1778" y="0"/>
                  </a:lnTo>
                  <a:lnTo>
                    <a:pt x="1778" y="0"/>
                  </a:lnTo>
                  <a:lnTo>
                    <a:pt x="1607" y="25"/>
                  </a:lnTo>
                  <a:lnTo>
                    <a:pt x="1437" y="49"/>
                  </a:lnTo>
                  <a:lnTo>
                    <a:pt x="1266" y="98"/>
                  </a:lnTo>
                  <a:lnTo>
                    <a:pt x="1096" y="147"/>
                  </a:lnTo>
                  <a:lnTo>
                    <a:pt x="925" y="220"/>
                  </a:lnTo>
                  <a:lnTo>
                    <a:pt x="779" y="317"/>
                  </a:lnTo>
                  <a:lnTo>
                    <a:pt x="658" y="414"/>
                  </a:lnTo>
                  <a:lnTo>
                    <a:pt x="536" y="536"/>
                  </a:lnTo>
                  <a:lnTo>
                    <a:pt x="414" y="658"/>
                  </a:lnTo>
                  <a:lnTo>
                    <a:pt x="317" y="804"/>
                  </a:lnTo>
                  <a:lnTo>
                    <a:pt x="219" y="950"/>
                  </a:lnTo>
                  <a:lnTo>
                    <a:pt x="146" y="1096"/>
                  </a:lnTo>
                  <a:lnTo>
                    <a:pt x="73" y="1267"/>
                  </a:lnTo>
                  <a:lnTo>
                    <a:pt x="49" y="1437"/>
                  </a:lnTo>
                  <a:lnTo>
                    <a:pt x="24" y="1608"/>
                  </a:lnTo>
                  <a:lnTo>
                    <a:pt x="0" y="1803"/>
                  </a:lnTo>
                  <a:lnTo>
                    <a:pt x="0" y="1803"/>
                  </a:lnTo>
                  <a:lnTo>
                    <a:pt x="24" y="2071"/>
                  </a:lnTo>
                  <a:lnTo>
                    <a:pt x="97" y="2339"/>
                  </a:lnTo>
                  <a:lnTo>
                    <a:pt x="195" y="2582"/>
                  </a:lnTo>
                  <a:lnTo>
                    <a:pt x="317" y="280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6" name="Shape 947"/>
            <p:cNvSpPr/>
            <p:nvPr/>
          </p:nvSpPr>
          <p:spPr>
            <a:xfrm>
              <a:off x="5323025" y="4980625"/>
              <a:ext cx="88925" cy="88925"/>
            </a:xfrm>
            <a:custGeom>
              <a:avLst/>
              <a:gdLst/>
              <a:ahLst/>
              <a:cxnLst/>
              <a:rect l="0" t="0" r="0" b="0"/>
              <a:pathLst>
                <a:path w="3557" h="3557" fill="none" extrusionOk="0">
                  <a:moveTo>
                    <a:pt x="3191" y="2850"/>
                  </a:moveTo>
                  <a:lnTo>
                    <a:pt x="3191" y="2850"/>
                  </a:lnTo>
                  <a:lnTo>
                    <a:pt x="3313" y="2680"/>
                  </a:lnTo>
                  <a:lnTo>
                    <a:pt x="3410" y="2509"/>
                  </a:lnTo>
                  <a:lnTo>
                    <a:pt x="3483" y="2314"/>
                  </a:lnTo>
                  <a:lnTo>
                    <a:pt x="3532" y="2095"/>
                  </a:lnTo>
                  <a:lnTo>
                    <a:pt x="3532" y="2095"/>
                  </a:lnTo>
                  <a:lnTo>
                    <a:pt x="3556" y="1925"/>
                  </a:lnTo>
                  <a:lnTo>
                    <a:pt x="3556" y="1730"/>
                  </a:lnTo>
                  <a:lnTo>
                    <a:pt x="3556" y="1559"/>
                  </a:lnTo>
                  <a:lnTo>
                    <a:pt x="3508" y="1389"/>
                  </a:lnTo>
                  <a:lnTo>
                    <a:pt x="3459" y="1218"/>
                  </a:lnTo>
                  <a:lnTo>
                    <a:pt x="3410" y="1072"/>
                  </a:lnTo>
                  <a:lnTo>
                    <a:pt x="3337" y="902"/>
                  </a:lnTo>
                  <a:lnTo>
                    <a:pt x="3240" y="756"/>
                  </a:lnTo>
                  <a:lnTo>
                    <a:pt x="3142" y="634"/>
                  </a:lnTo>
                  <a:lnTo>
                    <a:pt x="3021" y="512"/>
                  </a:lnTo>
                  <a:lnTo>
                    <a:pt x="2899" y="390"/>
                  </a:lnTo>
                  <a:lnTo>
                    <a:pt x="2753" y="293"/>
                  </a:lnTo>
                  <a:lnTo>
                    <a:pt x="2606" y="196"/>
                  </a:lnTo>
                  <a:lnTo>
                    <a:pt x="2436" y="122"/>
                  </a:lnTo>
                  <a:lnTo>
                    <a:pt x="2266" y="74"/>
                  </a:lnTo>
                  <a:lnTo>
                    <a:pt x="2095" y="25"/>
                  </a:lnTo>
                  <a:lnTo>
                    <a:pt x="2095" y="25"/>
                  </a:lnTo>
                  <a:lnTo>
                    <a:pt x="1925" y="1"/>
                  </a:lnTo>
                  <a:lnTo>
                    <a:pt x="1730" y="1"/>
                  </a:lnTo>
                  <a:lnTo>
                    <a:pt x="1559" y="1"/>
                  </a:lnTo>
                  <a:lnTo>
                    <a:pt x="1389" y="25"/>
                  </a:lnTo>
                  <a:lnTo>
                    <a:pt x="1218" y="74"/>
                  </a:lnTo>
                  <a:lnTo>
                    <a:pt x="1072" y="147"/>
                  </a:lnTo>
                  <a:lnTo>
                    <a:pt x="902" y="220"/>
                  </a:lnTo>
                  <a:lnTo>
                    <a:pt x="756" y="317"/>
                  </a:lnTo>
                  <a:lnTo>
                    <a:pt x="634" y="415"/>
                  </a:lnTo>
                  <a:lnTo>
                    <a:pt x="512" y="537"/>
                  </a:lnTo>
                  <a:lnTo>
                    <a:pt x="390" y="658"/>
                  </a:lnTo>
                  <a:lnTo>
                    <a:pt x="293" y="804"/>
                  </a:lnTo>
                  <a:lnTo>
                    <a:pt x="195" y="951"/>
                  </a:lnTo>
                  <a:lnTo>
                    <a:pt x="122" y="1097"/>
                  </a:lnTo>
                  <a:lnTo>
                    <a:pt x="74" y="1267"/>
                  </a:lnTo>
                  <a:lnTo>
                    <a:pt x="25" y="1462"/>
                  </a:lnTo>
                  <a:lnTo>
                    <a:pt x="25" y="1462"/>
                  </a:lnTo>
                  <a:lnTo>
                    <a:pt x="1" y="1633"/>
                  </a:lnTo>
                  <a:lnTo>
                    <a:pt x="1" y="1803"/>
                  </a:lnTo>
                  <a:lnTo>
                    <a:pt x="1" y="1998"/>
                  </a:lnTo>
                  <a:lnTo>
                    <a:pt x="25" y="2168"/>
                  </a:lnTo>
                  <a:lnTo>
                    <a:pt x="74" y="2339"/>
                  </a:lnTo>
                  <a:lnTo>
                    <a:pt x="147" y="2485"/>
                  </a:lnTo>
                  <a:lnTo>
                    <a:pt x="220" y="2655"/>
                  </a:lnTo>
                  <a:lnTo>
                    <a:pt x="317" y="2777"/>
                  </a:lnTo>
                  <a:lnTo>
                    <a:pt x="415" y="2923"/>
                  </a:lnTo>
                  <a:lnTo>
                    <a:pt x="536" y="3045"/>
                  </a:lnTo>
                  <a:lnTo>
                    <a:pt x="658" y="3167"/>
                  </a:lnTo>
                  <a:lnTo>
                    <a:pt x="804" y="3264"/>
                  </a:lnTo>
                  <a:lnTo>
                    <a:pt x="950" y="3362"/>
                  </a:lnTo>
                  <a:lnTo>
                    <a:pt x="1096" y="3435"/>
                  </a:lnTo>
                  <a:lnTo>
                    <a:pt x="1267" y="3483"/>
                  </a:lnTo>
                  <a:lnTo>
                    <a:pt x="1462" y="3532"/>
                  </a:lnTo>
                  <a:lnTo>
                    <a:pt x="1462" y="3532"/>
                  </a:lnTo>
                  <a:lnTo>
                    <a:pt x="1705" y="3557"/>
                  </a:lnTo>
                  <a:lnTo>
                    <a:pt x="1973" y="3557"/>
                  </a:lnTo>
                  <a:lnTo>
                    <a:pt x="2217" y="3508"/>
                  </a:lnTo>
                  <a:lnTo>
                    <a:pt x="2460" y="3435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7" name="Shape 948"/>
            <p:cNvSpPr/>
            <p:nvPr/>
          </p:nvSpPr>
          <p:spPr>
            <a:xfrm>
              <a:off x="5233525" y="5255225"/>
              <a:ext cx="89525" cy="89525"/>
            </a:xfrm>
            <a:custGeom>
              <a:avLst/>
              <a:gdLst/>
              <a:ahLst/>
              <a:cxnLst/>
              <a:rect l="0" t="0" r="0" b="0"/>
              <a:pathLst>
                <a:path w="3581" h="3581" fill="none" extrusionOk="0">
                  <a:moveTo>
                    <a:pt x="3215" y="707"/>
                  </a:moveTo>
                  <a:lnTo>
                    <a:pt x="3215" y="707"/>
                  </a:lnTo>
                  <a:lnTo>
                    <a:pt x="3093" y="585"/>
                  </a:lnTo>
                  <a:lnTo>
                    <a:pt x="2972" y="464"/>
                  </a:lnTo>
                  <a:lnTo>
                    <a:pt x="2850" y="342"/>
                  </a:lnTo>
                  <a:lnTo>
                    <a:pt x="2679" y="244"/>
                  </a:lnTo>
                  <a:lnTo>
                    <a:pt x="2679" y="244"/>
                  </a:lnTo>
                  <a:lnTo>
                    <a:pt x="2533" y="171"/>
                  </a:lnTo>
                  <a:lnTo>
                    <a:pt x="2363" y="98"/>
                  </a:lnTo>
                  <a:lnTo>
                    <a:pt x="2192" y="50"/>
                  </a:lnTo>
                  <a:lnTo>
                    <a:pt x="2022" y="25"/>
                  </a:lnTo>
                  <a:lnTo>
                    <a:pt x="1851" y="1"/>
                  </a:lnTo>
                  <a:lnTo>
                    <a:pt x="1681" y="25"/>
                  </a:lnTo>
                  <a:lnTo>
                    <a:pt x="1510" y="25"/>
                  </a:lnTo>
                  <a:lnTo>
                    <a:pt x="1340" y="74"/>
                  </a:lnTo>
                  <a:lnTo>
                    <a:pt x="1169" y="123"/>
                  </a:lnTo>
                  <a:lnTo>
                    <a:pt x="1023" y="196"/>
                  </a:lnTo>
                  <a:lnTo>
                    <a:pt x="877" y="269"/>
                  </a:lnTo>
                  <a:lnTo>
                    <a:pt x="731" y="366"/>
                  </a:lnTo>
                  <a:lnTo>
                    <a:pt x="585" y="488"/>
                  </a:lnTo>
                  <a:lnTo>
                    <a:pt x="463" y="610"/>
                  </a:lnTo>
                  <a:lnTo>
                    <a:pt x="341" y="731"/>
                  </a:lnTo>
                  <a:lnTo>
                    <a:pt x="244" y="902"/>
                  </a:lnTo>
                  <a:lnTo>
                    <a:pt x="244" y="902"/>
                  </a:lnTo>
                  <a:lnTo>
                    <a:pt x="171" y="1048"/>
                  </a:lnTo>
                  <a:lnTo>
                    <a:pt x="98" y="1219"/>
                  </a:lnTo>
                  <a:lnTo>
                    <a:pt x="49" y="1389"/>
                  </a:lnTo>
                  <a:lnTo>
                    <a:pt x="25" y="1560"/>
                  </a:lnTo>
                  <a:lnTo>
                    <a:pt x="0" y="1730"/>
                  </a:lnTo>
                  <a:lnTo>
                    <a:pt x="0" y="1900"/>
                  </a:lnTo>
                  <a:lnTo>
                    <a:pt x="25" y="2071"/>
                  </a:lnTo>
                  <a:lnTo>
                    <a:pt x="73" y="2241"/>
                  </a:lnTo>
                  <a:lnTo>
                    <a:pt x="122" y="2412"/>
                  </a:lnTo>
                  <a:lnTo>
                    <a:pt x="195" y="2558"/>
                  </a:lnTo>
                  <a:lnTo>
                    <a:pt x="268" y="2729"/>
                  </a:lnTo>
                  <a:lnTo>
                    <a:pt x="366" y="2850"/>
                  </a:lnTo>
                  <a:lnTo>
                    <a:pt x="463" y="2996"/>
                  </a:lnTo>
                  <a:lnTo>
                    <a:pt x="609" y="3118"/>
                  </a:lnTo>
                  <a:lnTo>
                    <a:pt x="731" y="3240"/>
                  </a:lnTo>
                  <a:lnTo>
                    <a:pt x="901" y="3337"/>
                  </a:lnTo>
                  <a:lnTo>
                    <a:pt x="901" y="3337"/>
                  </a:lnTo>
                  <a:lnTo>
                    <a:pt x="1048" y="3410"/>
                  </a:lnTo>
                  <a:lnTo>
                    <a:pt x="1218" y="3484"/>
                  </a:lnTo>
                  <a:lnTo>
                    <a:pt x="1389" y="3532"/>
                  </a:lnTo>
                  <a:lnTo>
                    <a:pt x="1559" y="3557"/>
                  </a:lnTo>
                  <a:lnTo>
                    <a:pt x="1730" y="3581"/>
                  </a:lnTo>
                  <a:lnTo>
                    <a:pt x="1900" y="3581"/>
                  </a:lnTo>
                  <a:lnTo>
                    <a:pt x="2071" y="3557"/>
                  </a:lnTo>
                  <a:lnTo>
                    <a:pt x="2241" y="3508"/>
                  </a:lnTo>
                  <a:lnTo>
                    <a:pt x="2411" y="3459"/>
                  </a:lnTo>
                  <a:lnTo>
                    <a:pt x="2558" y="3410"/>
                  </a:lnTo>
                  <a:lnTo>
                    <a:pt x="2704" y="3313"/>
                  </a:lnTo>
                  <a:lnTo>
                    <a:pt x="2850" y="3216"/>
                  </a:lnTo>
                  <a:lnTo>
                    <a:pt x="2996" y="3118"/>
                  </a:lnTo>
                  <a:lnTo>
                    <a:pt x="3118" y="2996"/>
                  </a:lnTo>
                  <a:lnTo>
                    <a:pt x="3240" y="2850"/>
                  </a:lnTo>
                  <a:lnTo>
                    <a:pt x="3337" y="2704"/>
                  </a:lnTo>
                  <a:lnTo>
                    <a:pt x="3337" y="2704"/>
                  </a:lnTo>
                  <a:lnTo>
                    <a:pt x="3459" y="2412"/>
                  </a:lnTo>
                  <a:lnTo>
                    <a:pt x="3532" y="2144"/>
                  </a:lnTo>
                  <a:lnTo>
                    <a:pt x="3581" y="1852"/>
                  </a:lnTo>
                  <a:lnTo>
                    <a:pt x="3556" y="156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8" name="Shape 949"/>
            <p:cNvSpPr/>
            <p:nvPr/>
          </p:nvSpPr>
          <p:spPr>
            <a:xfrm>
              <a:off x="5453325" y="5382475"/>
              <a:ext cx="88925" cy="88325"/>
            </a:xfrm>
            <a:custGeom>
              <a:avLst/>
              <a:gdLst/>
              <a:ahLst/>
              <a:cxnLst/>
              <a:rect l="0" t="0" r="0" b="0"/>
              <a:pathLst>
                <a:path w="3557" h="3533" fill="none" extrusionOk="0">
                  <a:moveTo>
                    <a:pt x="1389" y="1"/>
                  </a:moveTo>
                  <a:lnTo>
                    <a:pt x="1389" y="1"/>
                  </a:lnTo>
                  <a:lnTo>
                    <a:pt x="1194" y="50"/>
                  </a:lnTo>
                  <a:lnTo>
                    <a:pt x="999" y="147"/>
                  </a:lnTo>
                  <a:lnTo>
                    <a:pt x="804" y="245"/>
                  </a:lnTo>
                  <a:lnTo>
                    <a:pt x="634" y="366"/>
                  </a:lnTo>
                  <a:lnTo>
                    <a:pt x="634" y="366"/>
                  </a:lnTo>
                  <a:lnTo>
                    <a:pt x="488" y="488"/>
                  </a:lnTo>
                  <a:lnTo>
                    <a:pt x="390" y="634"/>
                  </a:lnTo>
                  <a:lnTo>
                    <a:pt x="268" y="780"/>
                  </a:lnTo>
                  <a:lnTo>
                    <a:pt x="195" y="926"/>
                  </a:lnTo>
                  <a:lnTo>
                    <a:pt x="122" y="1073"/>
                  </a:lnTo>
                  <a:lnTo>
                    <a:pt x="74" y="1243"/>
                  </a:lnTo>
                  <a:lnTo>
                    <a:pt x="25" y="1414"/>
                  </a:lnTo>
                  <a:lnTo>
                    <a:pt x="0" y="1584"/>
                  </a:lnTo>
                  <a:lnTo>
                    <a:pt x="0" y="1755"/>
                  </a:lnTo>
                  <a:lnTo>
                    <a:pt x="0" y="1925"/>
                  </a:lnTo>
                  <a:lnTo>
                    <a:pt x="25" y="2096"/>
                  </a:lnTo>
                  <a:lnTo>
                    <a:pt x="74" y="2266"/>
                  </a:lnTo>
                  <a:lnTo>
                    <a:pt x="122" y="2412"/>
                  </a:lnTo>
                  <a:lnTo>
                    <a:pt x="195" y="2583"/>
                  </a:lnTo>
                  <a:lnTo>
                    <a:pt x="293" y="2729"/>
                  </a:lnTo>
                  <a:lnTo>
                    <a:pt x="415" y="2875"/>
                  </a:lnTo>
                  <a:lnTo>
                    <a:pt x="415" y="2875"/>
                  </a:lnTo>
                  <a:lnTo>
                    <a:pt x="536" y="3021"/>
                  </a:lnTo>
                  <a:lnTo>
                    <a:pt x="658" y="3143"/>
                  </a:lnTo>
                  <a:lnTo>
                    <a:pt x="804" y="3240"/>
                  </a:lnTo>
                  <a:lnTo>
                    <a:pt x="950" y="3313"/>
                  </a:lnTo>
                  <a:lnTo>
                    <a:pt x="1121" y="3386"/>
                  </a:lnTo>
                  <a:lnTo>
                    <a:pt x="1267" y="3459"/>
                  </a:lnTo>
                  <a:lnTo>
                    <a:pt x="1437" y="3484"/>
                  </a:lnTo>
                  <a:lnTo>
                    <a:pt x="1608" y="3508"/>
                  </a:lnTo>
                  <a:lnTo>
                    <a:pt x="1778" y="3532"/>
                  </a:lnTo>
                  <a:lnTo>
                    <a:pt x="1949" y="3508"/>
                  </a:lnTo>
                  <a:lnTo>
                    <a:pt x="2119" y="3484"/>
                  </a:lnTo>
                  <a:lnTo>
                    <a:pt x="2290" y="3435"/>
                  </a:lnTo>
                  <a:lnTo>
                    <a:pt x="2460" y="3386"/>
                  </a:lnTo>
                  <a:lnTo>
                    <a:pt x="2606" y="3313"/>
                  </a:lnTo>
                  <a:lnTo>
                    <a:pt x="2777" y="3216"/>
                  </a:lnTo>
                  <a:lnTo>
                    <a:pt x="2923" y="3118"/>
                  </a:lnTo>
                  <a:lnTo>
                    <a:pt x="2923" y="3118"/>
                  </a:lnTo>
                  <a:lnTo>
                    <a:pt x="3045" y="2997"/>
                  </a:lnTo>
                  <a:lnTo>
                    <a:pt x="3167" y="2851"/>
                  </a:lnTo>
                  <a:lnTo>
                    <a:pt x="3264" y="2704"/>
                  </a:lnTo>
                  <a:lnTo>
                    <a:pt x="3361" y="2558"/>
                  </a:lnTo>
                  <a:lnTo>
                    <a:pt x="3435" y="2412"/>
                  </a:lnTo>
                  <a:lnTo>
                    <a:pt x="3483" y="2242"/>
                  </a:lnTo>
                  <a:lnTo>
                    <a:pt x="3532" y="2071"/>
                  </a:lnTo>
                  <a:lnTo>
                    <a:pt x="3556" y="1901"/>
                  </a:lnTo>
                  <a:lnTo>
                    <a:pt x="3556" y="1730"/>
                  </a:lnTo>
                  <a:lnTo>
                    <a:pt x="3556" y="1560"/>
                  </a:lnTo>
                  <a:lnTo>
                    <a:pt x="3532" y="1389"/>
                  </a:lnTo>
                  <a:lnTo>
                    <a:pt x="3483" y="1219"/>
                  </a:lnTo>
                  <a:lnTo>
                    <a:pt x="3410" y="1048"/>
                  </a:lnTo>
                  <a:lnTo>
                    <a:pt x="3337" y="902"/>
                  </a:lnTo>
                  <a:lnTo>
                    <a:pt x="3264" y="756"/>
                  </a:lnTo>
                  <a:lnTo>
                    <a:pt x="3142" y="610"/>
                  </a:lnTo>
                  <a:lnTo>
                    <a:pt x="3142" y="610"/>
                  </a:lnTo>
                  <a:lnTo>
                    <a:pt x="2972" y="415"/>
                  </a:lnTo>
                  <a:lnTo>
                    <a:pt x="2753" y="245"/>
                  </a:lnTo>
                  <a:lnTo>
                    <a:pt x="2533" y="123"/>
                  </a:lnTo>
                  <a:lnTo>
                    <a:pt x="2314" y="5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9" name="Shape 950"/>
            <p:cNvSpPr/>
            <p:nvPr/>
          </p:nvSpPr>
          <p:spPr>
            <a:xfrm>
              <a:off x="5682875" y="5188875"/>
              <a:ext cx="88925" cy="89525"/>
            </a:xfrm>
            <a:custGeom>
              <a:avLst/>
              <a:gdLst/>
              <a:ahLst/>
              <a:cxnLst/>
              <a:rect l="0" t="0" r="0" b="0"/>
              <a:pathLst>
                <a:path w="3557" h="3581" fill="none" extrusionOk="0">
                  <a:moveTo>
                    <a:pt x="0" y="2022"/>
                  </a:moveTo>
                  <a:lnTo>
                    <a:pt x="0" y="2022"/>
                  </a:lnTo>
                  <a:lnTo>
                    <a:pt x="25" y="2216"/>
                  </a:lnTo>
                  <a:lnTo>
                    <a:pt x="98" y="2411"/>
                  </a:lnTo>
                  <a:lnTo>
                    <a:pt x="98" y="2411"/>
                  </a:lnTo>
                  <a:lnTo>
                    <a:pt x="171" y="2557"/>
                  </a:lnTo>
                  <a:lnTo>
                    <a:pt x="244" y="2728"/>
                  </a:lnTo>
                  <a:lnTo>
                    <a:pt x="341" y="2874"/>
                  </a:lnTo>
                  <a:lnTo>
                    <a:pt x="463" y="2996"/>
                  </a:lnTo>
                  <a:lnTo>
                    <a:pt x="585" y="3118"/>
                  </a:lnTo>
                  <a:lnTo>
                    <a:pt x="707" y="3239"/>
                  </a:lnTo>
                  <a:lnTo>
                    <a:pt x="853" y="3337"/>
                  </a:lnTo>
                  <a:lnTo>
                    <a:pt x="999" y="3410"/>
                  </a:lnTo>
                  <a:lnTo>
                    <a:pt x="1169" y="3483"/>
                  </a:lnTo>
                  <a:lnTo>
                    <a:pt x="1340" y="3532"/>
                  </a:lnTo>
                  <a:lnTo>
                    <a:pt x="1510" y="3556"/>
                  </a:lnTo>
                  <a:lnTo>
                    <a:pt x="1681" y="3580"/>
                  </a:lnTo>
                  <a:lnTo>
                    <a:pt x="1851" y="3580"/>
                  </a:lnTo>
                  <a:lnTo>
                    <a:pt x="2022" y="3556"/>
                  </a:lnTo>
                  <a:lnTo>
                    <a:pt x="2192" y="3532"/>
                  </a:lnTo>
                  <a:lnTo>
                    <a:pt x="2363" y="3459"/>
                  </a:lnTo>
                  <a:lnTo>
                    <a:pt x="2363" y="3459"/>
                  </a:lnTo>
                  <a:lnTo>
                    <a:pt x="2533" y="3410"/>
                  </a:lnTo>
                  <a:lnTo>
                    <a:pt x="2704" y="3312"/>
                  </a:lnTo>
                  <a:lnTo>
                    <a:pt x="2850" y="3215"/>
                  </a:lnTo>
                  <a:lnTo>
                    <a:pt x="2972" y="3093"/>
                  </a:lnTo>
                  <a:lnTo>
                    <a:pt x="3093" y="2971"/>
                  </a:lnTo>
                  <a:lnTo>
                    <a:pt x="3215" y="2850"/>
                  </a:lnTo>
                  <a:lnTo>
                    <a:pt x="3288" y="2704"/>
                  </a:lnTo>
                  <a:lnTo>
                    <a:pt x="3386" y="2557"/>
                  </a:lnTo>
                  <a:lnTo>
                    <a:pt x="3434" y="2387"/>
                  </a:lnTo>
                  <a:lnTo>
                    <a:pt x="3483" y="2216"/>
                  </a:lnTo>
                  <a:lnTo>
                    <a:pt x="3532" y="2070"/>
                  </a:lnTo>
                  <a:lnTo>
                    <a:pt x="3556" y="1875"/>
                  </a:lnTo>
                  <a:lnTo>
                    <a:pt x="3556" y="1705"/>
                  </a:lnTo>
                  <a:lnTo>
                    <a:pt x="3532" y="1534"/>
                  </a:lnTo>
                  <a:lnTo>
                    <a:pt x="3507" y="1364"/>
                  </a:lnTo>
                  <a:lnTo>
                    <a:pt x="3434" y="1194"/>
                  </a:lnTo>
                  <a:lnTo>
                    <a:pt x="3434" y="1194"/>
                  </a:lnTo>
                  <a:lnTo>
                    <a:pt x="3361" y="1023"/>
                  </a:lnTo>
                  <a:lnTo>
                    <a:pt x="3288" y="853"/>
                  </a:lnTo>
                  <a:lnTo>
                    <a:pt x="3191" y="706"/>
                  </a:lnTo>
                  <a:lnTo>
                    <a:pt x="3069" y="585"/>
                  </a:lnTo>
                  <a:lnTo>
                    <a:pt x="2947" y="463"/>
                  </a:lnTo>
                  <a:lnTo>
                    <a:pt x="2825" y="341"/>
                  </a:lnTo>
                  <a:lnTo>
                    <a:pt x="2679" y="268"/>
                  </a:lnTo>
                  <a:lnTo>
                    <a:pt x="2533" y="171"/>
                  </a:lnTo>
                  <a:lnTo>
                    <a:pt x="2363" y="122"/>
                  </a:lnTo>
                  <a:lnTo>
                    <a:pt x="2192" y="73"/>
                  </a:lnTo>
                  <a:lnTo>
                    <a:pt x="2022" y="24"/>
                  </a:lnTo>
                  <a:lnTo>
                    <a:pt x="1851" y="24"/>
                  </a:lnTo>
                  <a:lnTo>
                    <a:pt x="1681" y="0"/>
                  </a:lnTo>
                  <a:lnTo>
                    <a:pt x="1510" y="24"/>
                  </a:lnTo>
                  <a:lnTo>
                    <a:pt x="1340" y="73"/>
                  </a:lnTo>
                  <a:lnTo>
                    <a:pt x="1169" y="122"/>
                  </a:lnTo>
                  <a:lnTo>
                    <a:pt x="1169" y="122"/>
                  </a:lnTo>
                  <a:lnTo>
                    <a:pt x="974" y="195"/>
                  </a:lnTo>
                  <a:lnTo>
                    <a:pt x="804" y="292"/>
                  </a:lnTo>
                  <a:lnTo>
                    <a:pt x="658" y="390"/>
                  </a:lnTo>
                  <a:lnTo>
                    <a:pt x="512" y="512"/>
                  </a:lnTo>
                  <a:lnTo>
                    <a:pt x="390" y="658"/>
                  </a:lnTo>
                  <a:lnTo>
                    <a:pt x="293" y="804"/>
                  </a:lnTo>
                  <a:lnTo>
                    <a:pt x="195" y="950"/>
                  </a:lnTo>
                  <a:lnTo>
                    <a:pt x="122" y="112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30" name="Shape 951"/>
            <p:cNvSpPr/>
            <p:nvPr/>
          </p:nvSpPr>
          <p:spPr>
            <a:xfrm>
              <a:off x="5411925" y="5110925"/>
              <a:ext cx="188775" cy="189400"/>
            </a:xfrm>
            <a:custGeom>
              <a:avLst/>
              <a:gdLst/>
              <a:ahLst/>
              <a:cxnLst/>
              <a:rect l="0" t="0" r="0" b="0"/>
              <a:pathLst>
                <a:path w="7551" h="7576" fill="none" extrusionOk="0">
                  <a:moveTo>
                    <a:pt x="0" y="3776"/>
                  </a:moveTo>
                  <a:lnTo>
                    <a:pt x="0" y="3776"/>
                  </a:lnTo>
                  <a:lnTo>
                    <a:pt x="25" y="3410"/>
                  </a:lnTo>
                  <a:lnTo>
                    <a:pt x="73" y="3021"/>
                  </a:lnTo>
                  <a:lnTo>
                    <a:pt x="171" y="2655"/>
                  </a:lnTo>
                  <a:lnTo>
                    <a:pt x="293" y="2314"/>
                  </a:lnTo>
                  <a:lnTo>
                    <a:pt x="463" y="1973"/>
                  </a:lnTo>
                  <a:lnTo>
                    <a:pt x="658" y="1681"/>
                  </a:lnTo>
                  <a:lnTo>
                    <a:pt x="877" y="1389"/>
                  </a:lnTo>
                  <a:lnTo>
                    <a:pt x="1121" y="1121"/>
                  </a:lnTo>
                  <a:lnTo>
                    <a:pt x="1389" y="877"/>
                  </a:lnTo>
                  <a:lnTo>
                    <a:pt x="1656" y="658"/>
                  </a:lnTo>
                  <a:lnTo>
                    <a:pt x="1973" y="463"/>
                  </a:lnTo>
                  <a:lnTo>
                    <a:pt x="2314" y="293"/>
                  </a:lnTo>
                  <a:lnTo>
                    <a:pt x="2655" y="171"/>
                  </a:lnTo>
                  <a:lnTo>
                    <a:pt x="3020" y="74"/>
                  </a:lnTo>
                  <a:lnTo>
                    <a:pt x="3386" y="25"/>
                  </a:lnTo>
                  <a:lnTo>
                    <a:pt x="3775" y="1"/>
                  </a:lnTo>
                  <a:lnTo>
                    <a:pt x="3775" y="1"/>
                  </a:lnTo>
                  <a:lnTo>
                    <a:pt x="4165" y="25"/>
                  </a:lnTo>
                  <a:lnTo>
                    <a:pt x="4555" y="74"/>
                  </a:lnTo>
                  <a:lnTo>
                    <a:pt x="4896" y="171"/>
                  </a:lnTo>
                  <a:lnTo>
                    <a:pt x="5261" y="293"/>
                  </a:lnTo>
                  <a:lnTo>
                    <a:pt x="5578" y="463"/>
                  </a:lnTo>
                  <a:lnTo>
                    <a:pt x="5894" y="658"/>
                  </a:lnTo>
                  <a:lnTo>
                    <a:pt x="6186" y="877"/>
                  </a:lnTo>
                  <a:lnTo>
                    <a:pt x="6454" y="1121"/>
                  </a:lnTo>
                  <a:lnTo>
                    <a:pt x="6698" y="1389"/>
                  </a:lnTo>
                  <a:lnTo>
                    <a:pt x="6917" y="1681"/>
                  </a:lnTo>
                  <a:lnTo>
                    <a:pt x="7112" y="1973"/>
                  </a:lnTo>
                  <a:lnTo>
                    <a:pt x="7258" y="2314"/>
                  </a:lnTo>
                  <a:lnTo>
                    <a:pt x="7404" y="2655"/>
                  </a:lnTo>
                  <a:lnTo>
                    <a:pt x="7477" y="3021"/>
                  </a:lnTo>
                  <a:lnTo>
                    <a:pt x="7550" y="3410"/>
                  </a:lnTo>
                  <a:lnTo>
                    <a:pt x="7550" y="3776"/>
                  </a:lnTo>
                  <a:lnTo>
                    <a:pt x="7550" y="3776"/>
                  </a:lnTo>
                  <a:lnTo>
                    <a:pt x="7550" y="4165"/>
                  </a:lnTo>
                  <a:lnTo>
                    <a:pt x="7477" y="4555"/>
                  </a:lnTo>
                  <a:lnTo>
                    <a:pt x="7404" y="4920"/>
                  </a:lnTo>
                  <a:lnTo>
                    <a:pt x="7258" y="5261"/>
                  </a:lnTo>
                  <a:lnTo>
                    <a:pt x="7112" y="5578"/>
                  </a:lnTo>
                  <a:lnTo>
                    <a:pt x="6917" y="5895"/>
                  </a:lnTo>
                  <a:lnTo>
                    <a:pt x="6698" y="6187"/>
                  </a:lnTo>
                  <a:lnTo>
                    <a:pt x="6454" y="6455"/>
                  </a:lnTo>
                  <a:lnTo>
                    <a:pt x="6186" y="6698"/>
                  </a:lnTo>
                  <a:lnTo>
                    <a:pt x="5894" y="6917"/>
                  </a:lnTo>
                  <a:lnTo>
                    <a:pt x="5578" y="7112"/>
                  </a:lnTo>
                  <a:lnTo>
                    <a:pt x="5261" y="7258"/>
                  </a:lnTo>
                  <a:lnTo>
                    <a:pt x="4896" y="7405"/>
                  </a:lnTo>
                  <a:lnTo>
                    <a:pt x="4555" y="7478"/>
                  </a:lnTo>
                  <a:lnTo>
                    <a:pt x="4165" y="7551"/>
                  </a:lnTo>
                  <a:lnTo>
                    <a:pt x="3775" y="7575"/>
                  </a:lnTo>
                  <a:lnTo>
                    <a:pt x="3775" y="7575"/>
                  </a:lnTo>
                  <a:lnTo>
                    <a:pt x="3386" y="7551"/>
                  </a:lnTo>
                  <a:lnTo>
                    <a:pt x="3020" y="7478"/>
                  </a:lnTo>
                  <a:lnTo>
                    <a:pt x="2655" y="7405"/>
                  </a:lnTo>
                  <a:lnTo>
                    <a:pt x="2314" y="7258"/>
                  </a:lnTo>
                  <a:lnTo>
                    <a:pt x="1973" y="7112"/>
                  </a:lnTo>
                  <a:lnTo>
                    <a:pt x="1656" y="6917"/>
                  </a:lnTo>
                  <a:lnTo>
                    <a:pt x="1389" y="6698"/>
                  </a:lnTo>
                  <a:lnTo>
                    <a:pt x="1121" y="6455"/>
                  </a:lnTo>
                  <a:lnTo>
                    <a:pt x="877" y="6187"/>
                  </a:lnTo>
                  <a:lnTo>
                    <a:pt x="658" y="5895"/>
                  </a:lnTo>
                  <a:lnTo>
                    <a:pt x="463" y="5578"/>
                  </a:lnTo>
                  <a:lnTo>
                    <a:pt x="293" y="5261"/>
                  </a:lnTo>
                  <a:lnTo>
                    <a:pt x="171" y="4920"/>
                  </a:lnTo>
                  <a:lnTo>
                    <a:pt x="73" y="4555"/>
                  </a:lnTo>
                  <a:lnTo>
                    <a:pt x="25" y="4165"/>
                  </a:lnTo>
                  <a:lnTo>
                    <a:pt x="0" y="3776"/>
                  </a:lnTo>
                  <a:lnTo>
                    <a:pt x="0" y="3776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31" name="Shape 952"/>
            <p:cNvSpPr/>
            <p:nvPr/>
          </p:nvSpPr>
          <p:spPr>
            <a:xfrm>
              <a:off x="5367475" y="5025075"/>
              <a:ext cx="81600" cy="105975"/>
            </a:xfrm>
            <a:custGeom>
              <a:avLst/>
              <a:gdLst/>
              <a:ahLst/>
              <a:cxnLst/>
              <a:rect l="0" t="0" r="0" b="0"/>
              <a:pathLst>
                <a:path w="3264" h="4239" fill="none" extrusionOk="0">
                  <a:moveTo>
                    <a:pt x="0" y="1"/>
                  </a:moveTo>
                  <a:lnTo>
                    <a:pt x="3264" y="4238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32" name="Shape 953"/>
            <p:cNvSpPr/>
            <p:nvPr/>
          </p:nvSpPr>
          <p:spPr>
            <a:xfrm>
              <a:off x="5567800" y="4999500"/>
              <a:ext cx="115100" cy="133975"/>
            </a:xfrm>
            <a:custGeom>
              <a:avLst/>
              <a:gdLst/>
              <a:ahLst/>
              <a:cxnLst/>
              <a:rect l="0" t="0" r="0" b="0"/>
              <a:pathLst>
                <a:path w="4604" h="5359" fill="none" extrusionOk="0">
                  <a:moveTo>
                    <a:pt x="0" y="5359"/>
                  </a:moveTo>
                  <a:lnTo>
                    <a:pt x="4603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33" name="Shape 954"/>
            <p:cNvSpPr/>
            <p:nvPr/>
          </p:nvSpPr>
          <p:spPr>
            <a:xfrm>
              <a:off x="5600075" y="5217475"/>
              <a:ext cx="127275" cy="16475"/>
            </a:xfrm>
            <a:custGeom>
              <a:avLst/>
              <a:gdLst/>
              <a:ahLst/>
              <a:cxnLst/>
              <a:rect l="0" t="0" r="0" b="0"/>
              <a:pathLst>
                <a:path w="5091" h="659" fill="none" extrusionOk="0">
                  <a:moveTo>
                    <a:pt x="5090" y="658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34" name="Shape 955"/>
            <p:cNvSpPr/>
            <p:nvPr/>
          </p:nvSpPr>
          <p:spPr>
            <a:xfrm>
              <a:off x="5497775" y="5299675"/>
              <a:ext cx="4900" cy="126675"/>
            </a:xfrm>
            <a:custGeom>
              <a:avLst/>
              <a:gdLst/>
              <a:ahLst/>
              <a:cxnLst/>
              <a:rect l="0" t="0" r="0" b="0"/>
              <a:pathLst>
                <a:path w="196" h="5067" fill="none" extrusionOk="0">
                  <a:moveTo>
                    <a:pt x="0" y="5067"/>
                  </a:moveTo>
                  <a:lnTo>
                    <a:pt x="195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35" name="Shape 956"/>
            <p:cNvSpPr/>
            <p:nvPr/>
          </p:nvSpPr>
          <p:spPr>
            <a:xfrm>
              <a:off x="5277975" y="5241825"/>
              <a:ext cx="141275" cy="58500"/>
            </a:xfrm>
            <a:custGeom>
              <a:avLst/>
              <a:gdLst/>
              <a:ahLst/>
              <a:cxnLst/>
              <a:rect l="0" t="0" r="0" b="0"/>
              <a:pathLst>
                <a:path w="5651" h="2340" fill="none" extrusionOk="0">
                  <a:moveTo>
                    <a:pt x="0" y="2339"/>
                  </a:moveTo>
                  <a:lnTo>
                    <a:pt x="5651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1520" y="392575"/>
            <a:ext cx="6480720" cy="766200"/>
          </a:xfrm>
        </p:spPr>
        <p:txBody>
          <a:bodyPr/>
          <a:lstStyle/>
          <a:p>
            <a: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Recommendations and </a:t>
            </a:r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suggestions</a:t>
            </a:r>
            <a:endParaRPr lang="he-I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מציין מיקום טקסט 6"/>
          <p:cNvSpPr>
            <a:spLocks noGrp="1"/>
          </p:cNvSpPr>
          <p:nvPr>
            <p:ph type="body" idx="1"/>
          </p:nvPr>
        </p:nvSpPr>
        <p:spPr>
          <a:xfrm>
            <a:off x="827584" y="1707654"/>
            <a:ext cx="6624736" cy="3145500"/>
          </a:xfrm>
        </p:spPr>
        <p:txBody>
          <a:bodyPr/>
          <a:lstStyle/>
          <a:p>
            <a:pPr lvl="0"/>
            <a:r>
              <a:rPr lang="en-GB" sz="2200" dirty="0" smtClean="0"/>
              <a:t> We </a:t>
            </a:r>
            <a:r>
              <a:rPr lang="en-GB" sz="2200" dirty="0"/>
              <a:t>have to ensure that in each country there is at least one children' rights </a:t>
            </a:r>
            <a:r>
              <a:rPr lang="en-GB" sz="2200" dirty="0" smtClean="0"/>
              <a:t>observatory. </a:t>
            </a:r>
            <a:r>
              <a:rPr lang="en-GB" sz="2200" dirty="0"/>
              <a:t>This observatory should be granted with a </a:t>
            </a:r>
            <a:r>
              <a:rPr lang="en-GB" sz="2200" u="sng" dirty="0"/>
              <a:t>national</a:t>
            </a:r>
            <a:r>
              <a:rPr lang="en-GB" sz="2200" dirty="0"/>
              <a:t> legal mandate to gather data and monitor rights</a:t>
            </a:r>
            <a:r>
              <a:rPr lang="en-GB" sz="2200" dirty="0" smtClean="0"/>
              <a:t>.</a:t>
            </a:r>
          </a:p>
          <a:p>
            <a:r>
              <a:rPr lang="en-GB" sz="2200" dirty="0"/>
              <a:t>International coordination between the Observatories should be fostered while keeping the independence of each Observatory</a:t>
            </a:r>
            <a:r>
              <a:rPr lang="en-GB" sz="2200" dirty="0" smtClean="0"/>
              <a:t>. </a:t>
            </a:r>
            <a:endParaRPr lang="en-US" sz="2200" dirty="0"/>
          </a:p>
          <a:p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2536090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7504" y="392575"/>
            <a:ext cx="6984776" cy="766200"/>
          </a:xfrm>
        </p:spPr>
        <p:txBody>
          <a:bodyPr/>
          <a:lstStyle/>
          <a:p>
            <a: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Recommendations and </a:t>
            </a:r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suggestions</a:t>
            </a:r>
            <a:endParaRPr lang="he-IL" sz="3200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23528" y="1419622"/>
            <a:ext cx="7272808" cy="3145500"/>
          </a:xfrm>
        </p:spPr>
        <p:txBody>
          <a:bodyPr/>
          <a:lstStyle/>
          <a:p>
            <a:pPr lvl="0"/>
            <a:r>
              <a:rPr lang="en-GB" dirty="0" smtClean="0"/>
              <a:t> Create </a:t>
            </a:r>
            <a:r>
              <a:rPr lang="en-GB" dirty="0"/>
              <a:t>a culture of evolution and monitoring- a culture of comprehensive and robust data collection mechanism at national level involving all stakeholders, starting with the </a:t>
            </a:r>
            <a:r>
              <a:rPr lang="en-GB" dirty="0" smtClean="0"/>
              <a:t>children </a:t>
            </a:r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90055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answered questions</a:t>
            </a:r>
            <a:endParaRPr lang="he-I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27584" y="1491630"/>
            <a:ext cx="6422021" cy="3145500"/>
          </a:xfrm>
        </p:spPr>
        <p:txBody>
          <a:bodyPr/>
          <a:lstStyle/>
          <a:p>
            <a:r>
              <a:rPr lang="en-US" sz="2000" dirty="0"/>
              <a:t>How do we go about selecting potential indicators of what we want to measure? </a:t>
            </a:r>
            <a:r>
              <a:rPr lang="en-GB" sz="2000" dirty="0"/>
              <a:t>How can we go from the articles of the convention to concrete indicators</a:t>
            </a:r>
            <a:r>
              <a:rPr lang="en-GB" sz="2000" dirty="0" smtClean="0"/>
              <a:t>?</a:t>
            </a:r>
          </a:p>
          <a:p>
            <a:r>
              <a:rPr lang="en-US" sz="2000" dirty="0"/>
              <a:t>What is the balance between quantitative and qualitative data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Interpretation of the data? </a:t>
            </a:r>
            <a:endParaRPr lang="en-US" sz="2000" dirty="0" smtClean="0"/>
          </a:p>
          <a:p>
            <a:r>
              <a:rPr lang="en-US" sz="2000" dirty="0"/>
              <a:t>What is the balance between international comparability and </a:t>
            </a:r>
            <a:r>
              <a:rPr lang="en-US" sz="2000" dirty="0" smtClean="0"/>
              <a:t>contextualization</a:t>
            </a:r>
            <a:endParaRPr lang="en-US" sz="2000" dirty="0"/>
          </a:p>
          <a:p>
            <a:pPr lvl="0"/>
            <a:r>
              <a:rPr lang="en-US" sz="2000" dirty="0" smtClean="0"/>
              <a:t> Negative versus positive indicators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991561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answered questions</a:t>
            </a:r>
            <a:endParaRPr lang="he-IL" sz="3200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83568" y="1131590"/>
            <a:ext cx="6132600" cy="3145500"/>
          </a:xfrm>
        </p:spPr>
        <p:txBody>
          <a:bodyPr/>
          <a:lstStyle/>
          <a:p>
            <a:pPr lvl="0"/>
            <a:r>
              <a:rPr lang="en-US" dirty="0"/>
              <a:t>"realization of </a:t>
            </a:r>
            <a:r>
              <a:rPr lang="en-US" dirty="0" smtClean="0"/>
              <a:t>rights </a:t>
            </a:r>
            <a:r>
              <a:rPr lang="en-US" dirty="0"/>
              <a:t>doesn't mean </a:t>
            </a:r>
            <a:r>
              <a:rPr lang="en-US" dirty="0" smtClean="0"/>
              <a:t>necessarily that </a:t>
            </a:r>
            <a:r>
              <a:rPr lang="en-US" dirty="0"/>
              <a:t>a child has a good life". </a:t>
            </a:r>
            <a:r>
              <a:rPr lang="en-US" dirty="0" smtClean="0"/>
              <a:t>what </a:t>
            </a:r>
            <a:r>
              <a:rPr lang="en-US" dirty="0"/>
              <a:t>should we monitor in order to evaluate if </a:t>
            </a:r>
            <a:r>
              <a:rPr lang="en-US" dirty="0" smtClean="0"/>
              <a:t>children have a </a:t>
            </a:r>
            <a:r>
              <a:rPr lang="en-US" dirty="0"/>
              <a:t>good life?  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14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64857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Shape 503"/>
          <p:cNvSpPr txBox="1">
            <a:spLocks noGrp="1"/>
          </p:cNvSpPr>
          <p:nvPr>
            <p:ph type="ctrTitle" idx="4294967295"/>
          </p:nvPr>
        </p:nvSpPr>
        <p:spPr>
          <a:xfrm>
            <a:off x="1275150" y="2364400"/>
            <a:ext cx="6593700" cy="1159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6000">
                <a:solidFill>
                  <a:srgbClr val="FF9800"/>
                </a:solidFill>
              </a:rPr>
              <a:t>THANKS!</a:t>
            </a:r>
          </a:p>
        </p:txBody>
      </p:sp>
      <p:grpSp>
        <p:nvGrpSpPr>
          <p:cNvPr id="8" name="Shape 920"/>
          <p:cNvGrpSpPr/>
          <p:nvPr/>
        </p:nvGrpSpPr>
        <p:grpSpPr>
          <a:xfrm>
            <a:off x="3851920" y="1275606"/>
            <a:ext cx="1100920" cy="1149466"/>
            <a:chOff x="1988225" y="4286525"/>
            <a:chExt cx="305075" cy="493200"/>
          </a:xfrm>
        </p:grpSpPr>
        <p:sp>
          <p:nvSpPr>
            <p:cNvPr id="9" name="Shape 921"/>
            <p:cNvSpPr/>
            <p:nvPr/>
          </p:nvSpPr>
          <p:spPr>
            <a:xfrm>
              <a:off x="2178800" y="4519725"/>
              <a:ext cx="114500" cy="114475"/>
            </a:xfrm>
            <a:custGeom>
              <a:avLst/>
              <a:gdLst/>
              <a:ahLst/>
              <a:cxnLst/>
              <a:rect l="0" t="0" r="0" b="0"/>
              <a:pathLst>
                <a:path w="4580" h="4579" fill="none" extrusionOk="0">
                  <a:moveTo>
                    <a:pt x="731" y="4189"/>
                  </a:moveTo>
                  <a:lnTo>
                    <a:pt x="731" y="4189"/>
                  </a:lnTo>
                  <a:lnTo>
                    <a:pt x="853" y="4286"/>
                  </a:lnTo>
                  <a:lnTo>
                    <a:pt x="999" y="4384"/>
                  </a:lnTo>
                  <a:lnTo>
                    <a:pt x="1170" y="4457"/>
                  </a:lnTo>
                  <a:lnTo>
                    <a:pt x="1316" y="4506"/>
                  </a:lnTo>
                  <a:lnTo>
                    <a:pt x="1486" y="4554"/>
                  </a:lnTo>
                  <a:lnTo>
                    <a:pt x="1657" y="4579"/>
                  </a:lnTo>
                  <a:lnTo>
                    <a:pt x="1827" y="4579"/>
                  </a:lnTo>
                  <a:lnTo>
                    <a:pt x="1973" y="4579"/>
                  </a:lnTo>
                  <a:lnTo>
                    <a:pt x="2144" y="4579"/>
                  </a:lnTo>
                  <a:lnTo>
                    <a:pt x="2314" y="4530"/>
                  </a:lnTo>
                  <a:lnTo>
                    <a:pt x="2485" y="4481"/>
                  </a:lnTo>
                  <a:lnTo>
                    <a:pt x="2631" y="4433"/>
                  </a:lnTo>
                  <a:lnTo>
                    <a:pt x="2777" y="4360"/>
                  </a:lnTo>
                  <a:lnTo>
                    <a:pt x="2923" y="4262"/>
                  </a:lnTo>
                  <a:lnTo>
                    <a:pt x="3069" y="4165"/>
                  </a:lnTo>
                  <a:lnTo>
                    <a:pt x="3191" y="4043"/>
                  </a:lnTo>
                  <a:lnTo>
                    <a:pt x="3191" y="4043"/>
                  </a:lnTo>
                  <a:lnTo>
                    <a:pt x="3337" y="3872"/>
                  </a:lnTo>
                  <a:lnTo>
                    <a:pt x="3483" y="3653"/>
                  </a:lnTo>
                  <a:lnTo>
                    <a:pt x="3605" y="3410"/>
                  </a:lnTo>
                  <a:lnTo>
                    <a:pt x="3751" y="3117"/>
                  </a:lnTo>
                  <a:lnTo>
                    <a:pt x="3995" y="2484"/>
                  </a:lnTo>
                  <a:lnTo>
                    <a:pt x="4214" y="1827"/>
                  </a:lnTo>
                  <a:lnTo>
                    <a:pt x="4409" y="1169"/>
                  </a:lnTo>
                  <a:lnTo>
                    <a:pt x="4531" y="609"/>
                  </a:lnTo>
                  <a:lnTo>
                    <a:pt x="4579" y="219"/>
                  </a:lnTo>
                  <a:lnTo>
                    <a:pt x="4579" y="97"/>
                  </a:lnTo>
                  <a:lnTo>
                    <a:pt x="4579" y="24"/>
                  </a:lnTo>
                  <a:lnTo>
                    <a:pt x="4579" y="24"/>
                  </a:lnTo>
                  <a:lnTo>
                    <a:pt x="4506" y="0"/>
                  </a:lnTo>
                  <a:lnTo>
                    <a:pt x="4385" y="0"/>
                  </a:lnTo>
                  <a:lnTo>
                    <a:pt x="3970" y="73"/>
                  </a:lnTo>
                  <a:lnTo>
                    <a:pt x="3410" y="195"/>
                  </a:lnTo>
                  <a:lnTo>
                    <a:pt x="2777" y="365"/>
                  </a:lnTo>
                  <a:lnTo>
                    <a:pt x="2095" y="609"/>
                  </a:lnTo>
                  <a:lnTo>
                    <a:pt x="1462" y="852"/>
                  </a:lnTo>
                  <a:lnTo>
                    <a:pt x="1194" y="974"/>
                  </a:lnTo>
                  <a:lnTo>
                    <a:pt x="926" y="1120"/>
                  </a:lnTo>
                  <a:lnTo>
                    <a:pt x="707" y="1266"/>
                  </a:lnTo>
                  <a:lnTo>
                    <a:pt x="561" y="1388"/>
                  </a:lnTo>
                  <a:lnTo>
                    <a:pt x="561" y="1388"/>
                  </a:lnTo>
                  <a:lnTo>
                    <a:pt x="439" y="1534"/>
                  </a:lnTo>
                  <a:lnTo>
                    <a:pt x="342" y="1656"/>
                  </a:lnTo>
                  <a:lnTo>
                    <a:pt x="244" y="1802"/>
                  </a:lnTo>
                  <a:lnTo>
                    <a:pt x="171" y="1973"/>
                  </a:lnTo>
                  <a:lnTo>
                    <a:pt x="98" y="2119"/>
                  </a:lnTo>
                  <a:lnTo>
                    <a:pt x="49" y="2289"/>
                  </a:lnTo>
                  <a:lnTo>
                    <a:pt x="25" y="2436"/>
                  </a:lnTo>
                  <a:lnTo>
                    <a:pt x="1" y="2606"/>
                  </a:lnTo>
                  <a:lnTo>
                    <a:pt x="1" y="2776"/>
                  </a:lnTo>
                  <a:lnTo>
                    <a:pt x="25" y="2947"/>
                  </a:lnTo>
                  <a:lnTo>
                    <a:pt x="49" y="3117"/>
                  </a:lnTo>
                  <a:lnTo>
                    <a:pt x="98" y="3264"/>
                  </a:lnTo>
                  <a:lnTo>
                    <a:pt x="147" y="3434"/>
                  </a:lnTo>
                  <a:lnTo>
                    <a:pt x="220" y="3580"/>
                  </a:lnTo>
                  <a:lnTo>
                    <a:pt x="317" y="3726"/>
                  </a:lnTo>
                  <a:lnTo>
                    <a:pt x="415" y="3872"/>
                  </a:lnTo>
                  <a:lnTo>
                    <a:pt x="731" y="4189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0" name="Shape 922"/>
            <p:cNvSpPr/>
            <p:nvPr/>
          </p:nvSpPr>
          <p:spPr>
            <a:xfrm>
              <a:off x="1988225" y="4539200"/>
              <a:ext cx="156500" cy="156500"/>
            </a:xfrm>
            <a:custGeom>
              <a:avLst/>
              <a:gdLst/>
              <a:ahLst/>
              <a:cxnLst/>
              <a:rect l="0" t="0" r="0" b="0"/>
              <a:pathLst>
                <a:path w="6260" h="6260" fill="none" extrusionOk="0">
                  <a:moveTo>
                    <a:pt x="5675" y="5334"/>
                  </a:moveTo>
                  <a:lnTo>
                    <a:pt x="5675" y="5334"/>
                  </a:lnTo>
                  <a:lnTo>
                    <a:pt x="5821" y="5139"/>
                  </a:lnTo>
                  <a:lnTo>
                    <a:pt x="5943" y="4944"/>
                  </a:lnTo>
                  <a:lnTo>
                    <a:pt x="6041" y="4725"/>
                  </a:lnTo>
                  <a:lnTo>
                    <a:pt x="6138" y="4506"/>
                  </a:lnTo>
                  <a:lnTo>
                    <a:pt x="6187" y="4287"/>
                  </a:lnTo>
                  <a:lnTo>
                    <a:pt x="6235" y="4043"/>
                  </a:lnTo>
                  <a:lnTo>
                    <a:pt x="6260" y="3824"/>
                  </a:lnTo>
                  <a:lnTo>
                    <a:pt x="6260" y="3581"/>
                  </a:lnTo>
                  <a:lnTo>
                    <a:pt x="6235" y="3361"/>
                  </a:lnTo>
                  <a:lnTo>
                    <a:pt x="6187" y="3118"/>
                  </a:lnTo>
                  <a:lnTo>
                    <a:pt x="6138" y="2899"/>
                  </a:lnTo>
                  <a:lnTo>
                    <a:pt x="6041" y="2679"/>
                  </a:lnTo>
                  <a:lnTo>
                    <a:pt x="5943" y="2460"/>
                  </a:lnTo>
                  <a:lnTo>
                    <a:pt x="5821" y="2265"/>
                  </a:lnTo>
                  <a:lnTo>
                    <a:pt x="5675" y="2071"/>
                  </a:lnTo>
                  <a:lnTo>
                    <a:pt x="5505" y="1900"/>
                  </a:lnTo>
                  <a:lnTo>
                    <a:pt x="5505" y="1900"/>
                  </a:lnTo>
                  <a:lnTo>
                    <a:pt x="5286" y="1705"/>
                  </a:lnTo>
                  <a:lnTo>
                    <a:pt x="4993" y="1510"/>
                  </a:lnTo>
                  <a:lnTo>
                    <a:pt x="4652" y="1316"/>
                  </a:lnTo>
                  <a:lnTo>
                    <a:pt x="4263" y="1145"/>
                  </a:lnTo>
                  <a:lnTo>
                    <a:pt x="3849" y="975"/>
                  </a:lnTo>
                  <a:lnTo>
                    <a:pt x="3410" y="804"/>
                  </a:lnTo>
                  <a:lnTo>
                    <a:pt x="2485" y="487"/>
                  </a:lnTo>
                  <a:lnTo>
                    <a:pt x="1608" y="244"/>
                  </a:lnTo>
                  <a:lnTo>
                    <a:pt x="853" y="73"/>
                  </a:lnTo>
                  <a:lnTo>
                    <a:pt x="536" y="25"/>
                  </a:lnTo>
                  <a:lnTo>
                    <a:pt x="293" y="0"/>
                  </a:lnTo>
                  <a:lnTo>
                    <a:pt x="122" y="0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1" y="122"/>
                  </a:lnTo>
                  <a:lnTo>
                    <a:pt x="1" y="293"/>
                  </a:lnTo>
                  <a:lnTo>
                    <a:pt x="25" y="536"/>
                  </a:lnTo>
                  <a:lnTo>
                    <a:pt x="74" y="853"/>
                  </a:lnTo>
                  <a:lnTo>
                    <a:pt x="244" y="1608"/>
                  </a:lnTo>
                  <a:lnTo>
                    <a:pt x="488" y="2485"/>
                  </a:lnTo>
                  <a:lnTo>
                    <a:pt x="804" y="3410"/>
                  </a:lnTo>
                  <a:lnTo>
                    <a:pt x="975" y="3848"/>
                  </a:lnTo>
                  <a:lnTo>
                    <a:pt x="1145" y="4262"/>
                  </a:lnTo>
                  <a:lnTo>
                    <a:pt x="1316" y="4652"/>
                  </a:lnTo>
                  <a:lnTo>
                    <a:pt x="1511" y="4993"/>
                  </a:lnTo>
                  <a:lnTo>
                    <a:pt x="1705" y="5285"/>
                  </a:lnTo>
                  <a:lnTo>
                    <a:pt x="1900" y="5505"/>
                  </a:lnTo>
                  <a:lnTo>
                    <a:pt x="1900" y="5505"/>
                  </a:lnTo>
                  <a:lnTo>
                    <a:pt x="2071" y="5675"/>
                  </a:lnTo>
                  <a:lnTo>
                    <a:pt x="2266" y="5821"/>
                  </a:lnTo>
                  <a:lnTo>
                    <a:pt x="2460" y="5943"/>
                  </a:lnTo>
                  <a:lnTo>
                    <a:pt x="2680" y="6040"/>
                  </a:lnTo>
                  <a:lnTo>
                    <a:pt x="2899" y="6138"/>
                  </a:lnTo>
                  <a:lnTo>
                    <a:pt x="3118" y="6187"/>
                  </a:lnTo>
                  <a:lnTo>
                    <a:pt x="3362" y="6235"/>
                  </a:lnTo>
                  <a:lnTo>
                    <a:pt x="3581" y="6260"/>
                  </a:lnTo>
                  <a:lnTo>
                    <a:pt x="3824" y="6260"/>
                  </a:lnTo>
                  <a:lnTo>
                    <a:pt x="4043" y="6235"/>
                  </a:lnTo>
                  <a:lnTo>
                    <a:pt x="4287" y="6187"/>
                  </a:lnTo>
                  <a:lnTo>
                    <a:pt x="4506" y="6138"/>
                  </a:lnTo>
                  <a:lnTo>
                    <a:pt x="4725" y="6040"/>
                  </a:lnTo>
                  <a:lnTo>
                    <a:pt x="4945" y="5943"/>
                  </a:lnTo>
                  <a:lnTo>
                    <a:pt x="5139" y="5821"/>
                  </a:lnTo>
                  <a:lnTo>
                    <a:pt x="5334" y="5675"/>
                  </a:lnTo>
                  <a:lnTo>
                    <a:pt x="5675" y="5334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1" name="Shape 923"/>
            <p:cNvSpPr/>
            <p:nvPr/>
          </p:nvSpPr>
          <p:spPr>
            <a:xfrm>
              <a:off x="2042425" y="4286525"/>
              <a:ext cx="239300" cy="236250"/>
            </a:xfrm>
            <a:custGeom>
              <a:avLst/>
              <a:gdLst/>
              <a:ahLst/>
              <a:cxnLst/>
              <a:rect l="0" t="0" r="0" b="0"/>
              <a:pathLst>
                <a:path w="9572" h="9450" fill="none" extrusionOk="0">
                  <a:moveTo>
                    <a:pt x="5358" y="9450"/>
                  </a:moveTo>
                  <a:lnTo>
                    <a:pt x="5358" y="9450"/>
                  </a:lnTo>
                  <a:lnTo>
                    <a:pt x="5650" y="9328"/>
                  </a:lnTo>
                  <a:lnTo>
                    <a:pt x="5918" y="9133"/>
                  </a:lnTo>
                  <a:lnTo>
                    <a:pt x="6162" y="8914"/>
                  </a:lnTo>
                  <a:lnTo>
                    <a:pt x="6381" y="8646"/>
                  </a:lnTo>
                  <a:lnTo>
                    <a:pt x="6381" y="8646"/>
                  </a:lnTo>
                  <a:lnTo>
                    <a:pt x="6649" y="8670"/>
                  </a:lnTo>
                  <a:lnTo>
                    <a:pt x="6917" y="8670"/>
                  </a:lnTo>
                  <a:lnTo>
                    <a:pt x="7160" y="8646"/>
                  </a:lnTo>
                  <a:lnTo>
                    <a:pt x="7404" y="8597"/>
                  </a:lnTo>
                  <a:lnTo>
                    <a:pt x="7623" y="8524"/>
                  </a:lnTo>
                  <a:lnTo>
                    <a:pt x="7818" y="8427"/>
                  </a:lnTo>
                  <a:lnTo>
                    <a:pt x="7989" y="8305"/>
                  </a:lnTo>
                  <a:lnTo>
                    <a:pt x="8159" y="8159"/>
                  </a:lnTo>
                  <a:lnTo>
                    <a:pt x="8305" y="7989"/>
                  </a:lnTo>
                  <a:lnTo>
                    <a:pt x="8427" y="7794"/>
                  </a:lnTo>
                  <a:lnTo>
                    <a:pt x="8524" y="7599"/>
                  </a:lnTo>
                  <a:lnTo>
                    <a:pt x="8597" y="7380"/>
                  </a:lnTo>
                  <a:lnTo>
                    <a:pt x="8670" y="7160"/>
                  </a:lnTo>
                  <a:lnTo>
                    <a:pt x="8695" y="6917"/>
                  </a:lnTo>
                  <a:lnTo>
                    <a:pt x="8695" y="6649"/>
                  </a:lnTo>
                  <a:lnTo>
                    <a:pt x="8670" y="6381"/>
                  </a:lnTo>
                  <a:lnTo>
                    <a:pt x="8670" y="6381"/>
                  </a:lnTo>
                  <a:lnTo>
                    <a:pt x="8865" y="6211"/>
                  </a:lnTo>
                  <a:lnTo>
                    <a:pt x="9060" y="6016"/>
                  </a:lnTo>
                  <a:lnTo>
                    <a:pt x="9206" y="5821"/>
                  </a:lnTo>
                  <a:lnTo>
                    <a:pt x="9328" y="5626"/>
                  </a:lnTo>
                  <a:lnTo>
                    <a:pt x="9425" y="5407"/>
                  </a:lnTo>
                  <a:lnTo>
                    <a:pt x="9499" y="5212"/>
                  </a:lnTo>
                  <a:lnTo>
                    <a:pt x="9547" y="4993"/>
                  </a:lnTo>
                  <a:lnTo>
                    <a:pt x="9572" y="4774"/>
                  </a:lnTo>
                  <a:lnTo>
                    <a:pt x="9547" y="4554"/>
                  </a:lnTo>
                  <a:lnTo>
                    <a:pt x="9499" y="4335"/>
                  </a:lnTo>
                  <a:lnTo>
                    <a:pt x="9425" y="4116"/>
                  </a:lnTo>
                  <a:lnTo>
                    <a:pt x="9328" y="3921"/>
                  </a:lnTo>
                  <a:lnTo>
                    <a:pt x="9206" y="3702"/>
                  </a:lnTo>
                  <a:lnTo>
                    <a:pt x="9060" y="3507"/>
                  </a:lnTo>
                  <a:lnTo>
                    <a:pt x="8865" y="3337"/>
                  </a:lnTo>
                  <a:lnTo>
                    <a:pt x="8670" y="3166"/>
                  </a:lnTo>
                  <a:lnTo>
                    <a:pt x="8670" y="3166"/>
                  </a:lnTo>
                  <a:lnTo>
                    <a:pt x="8695" y="2898"/>
                  </a:lnTo>
                  <a:lnTo>
                    <a:pt x="8695" y="2630"/>
                  </a:lnTo>
                  <a:lnTo>
                    <a:pt x="8670" y="2387"/>
                  </a:lnTo>
                  <a:lnTo>
                    <a:pt x="8597" y="2143"/>
                  </a:lnTo>
                  <a:lnTo>
                    <a:pt x="8524" y="1924"/>
                  </a:lnTo>
                  <a:lnTo>
                    <a:pt x="8427" y="1729"/>
                  </a:lnTo>
                  <a:lnTo>
                    <a:pt x="8305" y="1559"/>
                  </a:lnTo>
                  <a:lnTo>
                    <a:pt x="8159" y="1388"/>
                  </a:lnTo>
                  <a:lnTo>
                    <a:pt x="7989" y="1242"/>
                  </a:lnTo>
                  <a:lnTo>
                    <a:pt x="7818" y="1120"/>
                  </a:lnTo>
                  <a:lnTo>
                    <a:pt x="7623" y="1023"/>
                  </a:lnTo>
                  <a:lnTo>
                    <a:pt x="7404" y="950"/>
                  </a:lnTo>
                  <a:lnTo>
                    <a:pt x="7160" y="901"/>
                  </a:lnTo>
                  <a:lnTo>
                    <a:pt x="6917" y="853"/>
                  </a:lnTo>
                  <a:lnTo>
                    <a:pt x="6649" y="853"/>
                  </a:lnTo>
                  <a:lnTo>
                    <a:pt x="6381" y="901"/>
                  </a:lnTo>
                  <a:lnTo>
                    <a:pt x="6381" y="901"/>
                  </a:lnTo>
                  <a:lnTo>
                    <a:pt x="6211" y="682"/>
                  </a:lnTo>
                  <a:lnTo>
                    <a:pt x="6040" y="487"/>
                  </a:lnTo>
                  <a:lnTo>
                    <a:pt x="5845" y="341"/>
                  </a:lnTo>
                  <a:lnTo>
                    <a:pt x="5626" y="219"/>
                  </a:lnTo>
                  <a:lnTo>
                    <a:pt x="5431" y="122"/>
                  </a:lnTo>
                  <a:lnTo>
                    <a:pt x="5212" y="49"/>
                  </a:lnTo>
                  <a:lnTo>
                    <a:pt x="4993" y="0"/>
                  </a:lnTo>
                  <a:lnTo>
                    <a:pt x="4774" y="0"/>
                  </a:lnTo>
                  <a:lnTo>
                    <a:pt x="4555" y="0"/>
                  </a:lnTo>
                  <a:lnTo>
                    <a:pt x="4335" y="49"/>
                  </a:lnTo>
                  <a:lnTo>
                    <a:pt x="4140" y="122"/>
                  </a:lnTo>
                  <a:lnTo>
                    <a:pt x="3921" y="219"/>
                  </a:lnTo>
                  <a:lnTo>
                    <a:pt x="3726" y="341"/>
                  </a:lnTo>
                  <a:lnTo>
                    <a:pt x="3532" y="487"/>
                  </a:lnTo>
                  <a:lnTo>
                    <a:pt x="3337" y="682"/>
                  </a:lnTo>
                  <a:lnTo>
                    <a:pt x="3166" y="901"/>
                  </a:lnTo>
                  <a:lnTo>
                    <a:pt x="3166" y="901"/>
                  </a:lnTo>
                  <a:lnTo>
                    <a:pt x="2898" y="853"/>
                  </a:lnTo>
                  <a:lnTo>
                    <a:pt x="2655" y="853"/>
                  </a:lnTo>
                  <a:lnTo>
                    <a:pt x="2387" y="901"/>
                  </a:lnTo>
                  <a:lnTo>
                    <a:pt x="2168" y="950"/>
                  </a:lnTo>
                  <a:lnTo>
                    <a:pt x="1949" y="1023"/>
                  </a:lnTo>
                  <a:lnTo>
                    <a:pt x="1754" y="1120"/>
                  </a:lnTo>
                  <a:lnTo>
                    <a:pt x="1559" y="1242"/>
                  </a:lnTo>
                  <a:lnTo>
                    <a:pt x="1388" y="1388"/>
                  </a:lnTo>
                  <a:lnTo>
                    <a:pt x="1267" y="1559"/>
                  </a:lnTo>
                  <a:lnTo>
                    <a:pt x="1120" y="1729"/>
                  </a:lnTo>
                  <a:lnTo>
                    <a:pt x="1023" y="1924"/>
                  </a:lnTo>
                  <a:lnTo>
                    <a:pt x="950" y="2143"/>
                  </a:lnTo>
                  <a:lnTo>
                    <a:pt x="901" y="2387"/>
                  </a:lnTo>
                  <a:lnTo>
                    <a:pt x="877" y="2630"/>
                  </a:lnTo>
                  <a:lnTo>
                    <a:pt x="877" y="2898"/>
                  </a:lnTo>
                  <a:lnTo>
                    <a:pt x="901" y="3166"/>
                  </a:lnTo>
                  <a:lnTo>
                    <a:pt x="901" y="3166"/>
                  </a:lnTo>
                  <a:lnTo>
                    <a:pt x="682" y="3337"/>
                  </a:lnTo>
                  <a:lnTo>
                    <a:pt x="512" y="3507"/>
                  </a:lnTo>
                  <a:lnTo>
                    <a:pt x="341" y="3702"/>
                  </a:lnTo>
                  <a:lnTo>
                    <a:pt x="219" y="3921"/>
                  </a:lnTo>
                  <a:lnTo>
                    <a:pt x="122" y="4116"/>
                  </a:lnTo>
                  <a:lnTo>
                    <a:pt x="49" y="4335"/>
                  </a:lnTo>
                  <a:lnTo>
                    <a:pt x="24" y="4554"/>
                  </a:lnTo>
                  <a:lnTo>
                    <a:pt x="0" y="4774"/>
                  </a:lnTo>
                  <a:lnTo>
                    <a:pt x="24" y="4993"/>
                  </a:lnTo>
                  <a:lnTo>
                    <a:pt x="49" y="5212"/>
                  </a:lnTo>
                  <a:lnTo>
                    <a:pt x="122" y="5407"/>
                  </a:lnTo>
                  <a:lnTo>
                    <a:pt x="219" y="5626"/>
                  </a:lnTo>
                  <a:lnTo>
                    <a:pt x="341" y="5821"/>
                  </a:lnTo>
                  <a:lnTo>
                    <a:pt x="512" y="6016"/>
                  </a:lnTo>
                  <a:lnTo>
                    <a:pt x="682" y="6211"/>
                  </a:lnTo>
                  <a:lnTo>
                    <a:pt x="901" y="6381"/>
                  </a:lnTo>
                  <a:lnTo>
                    <a:pt x="901" y="6381"/>
                  </a:lnTo>
                  <a:lnTo>
                    <a:pt x="877" y="6649"/>
                  </a:lnTo>
                  <a:lnTo>
                    <a:pt x="877" y="6917"/>
                  </a:lnTo>
                  <a:lnTo>
                    <a:pt x="901" y="7160"/>
                  </a:lnTo>
                  <a:lnTo>
                    <a:pt x="950" y="7380"/>
                  </a:lnTo>
                  <a:lnTo>
                    <a:pt x="1023" y="7599"/>
                  </a:lnTo>
                  <a:lnTo>
                    <a:pt x="1120" y="7794"/>
                  </a:lnTo>
                  <a:lnTo>
                    <a:pt x="1267" y="7989"/>
                  </a:lnTo>
                  <a:lnTo>
                    <a:pt x="1388" y="8159"/>
                  </a:lnTo>
                  <a:lnTo>
                    <a:pt x="1559" y="8305"/>
                  </a:lnTo>
                  <a:lnTo>
                    <a:pt x="1754" y="8427"/>
                  </a:lnTo>
                  <a:lnTo>
                    <a:pt x="1949" y="8524"/>
                  </a:lnTo>
                  <a:lnTo>
                    <a:pt x="2168" y="8597"/>
                  </a:lnTo>
                  <a:lnTo>
                    <a:pt x="2387" y="8646"/>
                  </a:lnTo>
                  <a:lnTo>
                    <a:pt x="2655" y="8670"/>
                  </a:lnTo>
                  <a:lnTo>
                    <a:pt x="2898" y="8670"/>
                  </a:lnTo>
                  <a:lnTo>
                    <a:pt x="3166" y="8646"/>
                  </a:lnTo>
                  <a:lnTo>
                    <a:pt x="3166" y="8646"/>
                  </a:lnTo>
                  <a:lnTo>
                    <a:pt x="3410" y="8914"/>
                  </a:lnTo>
                  <a:lnTo>
                    <a:pt x="3653" y="9133"/>
                  </a:lnTo>
                  <a:lnTo>
                    <a:pt x="3921" y="9328"/>
                  </a:lnTo>
                  <a:lnTo>
                    <a:pt x="4189" y="945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Shape 924"/>
            <p:cNvSpPr/>
            <p:nvPr/>
          </p:nvSpPr>
          <p:spPr>
            <a:xfrm>
              <a:off x="2161750" y="4522750"/>
              <a:ext cx="25" cy="256975"/>
            </a:xfrm>
            <a:custGeom>
              <a:avLst/>
              <a:gdLst/>
              <a:ahLst/>
              <a:cxnLst/>
              <a:rect l="0" t="0" r="0" b="0"/>
              <a:pathLst>
                <a:path w="1" h="10279" fill="none" extrusionOk="0">
                  <a:moveTo>
                    <a:pt x="1" y="10279"/>
                  </a:move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3" name="Shape 925"/>
            <p:cNvSpPr/>
            <p:nvPr/>
          </p:nvSpPr>
          <p:spPr>
            <a:xfrm>
              <a:off x="2133750" y="4377850"/>
              <a:ext cx="56050" cy="56025"/>
            </a:xfrm>
            <a:custGeom>
              <a:avLst/>
              <a:gdLst/>
              <a:ahLst/>
              <a:cxnLst/>
              <a:rect l="0" t="0" r="0" b="0"/>
              <a:pathLst>
                <a:path w="2242" h="2241" fill="none" extrusionOk="0">
                  <a:moveTo>
                    <a:pt x="1121" y="2241"/>
                  </a:moveTo>
                  <a:lnTo>
                    <a:pt x="1121" y="2241"/>
                  </a:lnTo>
                  <a:lnTo>
                    <a:pt x="902" y="2217"/>
                  </a:lnTo>
                  <a:lnTo>
                    <a:pt x="682" y="2144"/>
                  </a:lnTo>
                  <a:lnTo>
                    <a:pt x="512" y="2046"/>
                  </a:lnTo>
                  <a:lnTo>
                    <a:pt x="341" y="1900"/>
                  </a:lnTo>
                  <a:lnTo>
                    <a:pt x="195" y="1754"/>
                  </a:lnTo>
                  <a:lnTo>
                    <a:pt x="98" y="1559"/>
                  </a:lnTo>
                  <a:lnTo>
                    <a:pt x="25" y="1340"/>
                  </a:lnTo>
                  <a:lnTo>
                    <a:pt x="0" y="1121"/>
                  </a:lnTo>
                  <a:lnTo>
                    <a:pt x="0" y="1121"/>
                  </a:lnTo>
                  <a:lnTo>
                    <a:pt x="25" y="901"/>
                  </a:lnTo>
                  <a:lnTo>
                    <a:pt x="98" y="682"/>
                  </a:lnTo>
                  <a:lnTo>
                    <a:pt x="195" y="487"/>
                  </a:lnTo>
                  <a:lnTo>
                    <a:pt x="341" y="317"/>
                  </a:lnTo>
                  <a:lnTo>
                    <a:pt x="512" y="195"/>
                  </a:lnTo>
                  <a:lnTo>
                    <a:pt x="682" y="98"/>
                  </a:lnTo>
                  <a:lnTo>
                    <a:pt x="902" y="25"/>
                  </a:lnTo>
                  <a:lnTo>
                    <a:pt x="1121" y="0"/>
                  </a:lnTo>
                  <a:lnTo>
                    <a:pt x="1121" y="0"/>
                  </a:lnTo>
                  <a:lnTo>
                    <a:pt x="1364" y="25"/>
                  </a:lnTo>
                  <a:lnTo>
                    <a:pt x="1559" y="98"/>
                  </a:lnTo>
                  <a:lnTo>
                    <a:pt x="1754" y="195"/>
                  </a:lnTo>
                  <a:lnTo>
                    <a:pt x="1924" y="317"/>
                  </a:lnTo>
                  <a:lnTo>
                    <a:pt x="2046" y="487"/>
                  </a:lnTo>
                  <a:lnTo>
                    <a:pt x="2168" y="682"/>
                  </a:lnTo>
                  <a:lnTo>
                    <a:pt x="2217" y="901"/>
                  </a:lnTo>
                  <a:lnTo>
                    <a:pt x="2241" y="1121"/>
                  </a:lnTo>
                  <a:lnTo>
                    <a:pt x="2241" y="1121"/>
                  </a:lnTo>
                  <a:lnTo>
                    <a:pt x="2217" y="1340"/>
                  </a:lnTo>
                  <a:lnTo>
                    <a:pt x="2168" y="1559"/>
                  </a:lnTo>
                  <a:lnTo>
                    <a:pt x="2046" y="1754"/>
                  </a:lnTo>
                  <a:lnTo>
                    <a:pt x="1924" y="1900"/>
                  </a:lnTo>
                  <a:lnTo>
                    <a:pt x="1754" y="2046"/>
                  </a:lnTo>
                  <a:lnTo>
                    <a:pt x="1559" y="2144"/>
                  </a:lnTo>
                  <a:lnTo>
                    <a:pt x="1364" y="2217"/>
                  </a:lnTo>
                  <a:lnTo>
                    <a:pt x="1121" y="2241"/>
                  </a:lnTo>
                  <a:lnTo>
                    <a:pt x="1121" y="224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4" name="Shape 926"/>
            <p:cNvSpPr/>
            <p:nvPr/>
          </p:nvSpPr>
          <p:spPr>
            <a:xfrm>
              <a:off x="2038150" y="4589125"/>
              <a:ext cx="87100" cy="87100"/>
            </a:xfrm>
            <a:custGeom>
              <a:avLst/>
              <a:gdLst/>
              <a:ahLst/>
              <a:cxnLst/>
              <a:rect l="0" t="0" r="0" b="0"/>
              <a:pathLst>
                <a:path w="3484" h="3484" fill="none" extrusionOk="0">
                  <a:moveTo>
                    <a:pt x="1" y="0"/>
                  </a:moveTo>
                  <a:lnTo>
                    <a:pt x="3483" y="348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5" name="Shape 927"/>
            <p:cNvSpPr/>
            <p:nvPr/>
          </p:nvSpPr>
          <p:spPr>
            <a:xfrm>
              <a:off x="2194025" y="4564150"/>
              <a:ext cx="54825" cy="54825"/>
            </a:xfrm>
            <a:custGeom>
              <a:avLst/>
              <a:gdLst/>
              <a:ahLst/>
              <a:cxnLst/>
              <a:rect l="0" t="0" r="0" b="0"/>
              <a:pathLst>
                <a:path w="2193" h="2193" fill="none" extrusionOk="0">
                  <a:moveTo>
                    <a:pt x="2192" y="1"/>
                  </a:moveTo>
                  <a:lnTo>
                    <a:pt x="1" y="219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Group’s Members</a:t>
            </a:r>
            <a:endParaRPr lang="en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2"/>
          </p:nvPr>
        </p:nvSpPr>
        <p:spPr>
          <a:xfrm>
            <a:off x="4119725" y="1635646"/>
            <a:ext cx="3654900" cy="262752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en-GB" sz="1800" dirty="0"/>
              <a:t>Mekonen</a:t>
            </a:r>
            <a:r>
              <a:rPr lang="en-GB" sz="1800" dirty="0"/>
              <a:t>, </a:t>
            </a:r>
            <a:r>
              <a:rPr lang="en-GB" sz="1800" dirty="0"/>
              <a:t>Yehualashet</a:t>
            </a:r>
            <a:endParaRPr lang="en-US" sz="1800" dirty="0"/>
          </a:p>
          <a:p>
            <a:r>
              <a:rPr lang="en-GB" sz="1800" dirty="0" smtClean="0"/>
              <a:t>Péters</a:t>
            </a:r>
            <a:r>
              <a:rPr lang="en-GB" sz="1800" dirty="0"/>
              <a:t>, Catherine </a:t>
            </a:r>
            <a:endParaRPr lang="en-US" sz="1800" dirty="0"/>
          </a:p>
          <a:p>
            <a:r>
              <a:rPr lang="en-GB" sz="1800" dirty="0"/>
              <a:t>Ruggiero, Roberta </a:t>
            </a:r>
            <a:endParaRPr lang="en-US" sz="1800" dirty="0"/>
          </a:p>
          <a:p>
            <a:r>
              <a:rPr lang="en-GB" sz="1800" dirty="0"/>
              <a:t>Russ, Hagar</a:t>
            </a:r>
            <a:endParaRPr lang="en-US" sz="1800" dirty="0"/>
          </a:p>
          <a:p>
            <a:r>
              <a:rPr lang="en-GB" sz="1800" dirty="0"/>
              <a:t>Speer, Laura </a:t>
            </a:r>
            <a:endParaRPr lang="en-US" sz="1800" dirty="0"/>
          </a:p>
          <a:p>
            <a:r>
              <a:rPr lang="en-GB" sz="1800" dirty="0"/>
              <a:t>Vaghri</a:t>
            </a:r>
            <a:r>
              <a:rPr lang="en-GB" sz="1800" dirty="0"/>
              <a:t>, </a:t>
            </a:r>
            <a:r>
              <a:rPr lang="en-GB" sz="1800" dirty="0"/>
              <a:t>Ziba</a:t>
            </a:r>
            <a:r>
              <a:rPr lang="en-GB" sz="1800" dirty="0"/>
              <a:t> </a:t>
            </a:r>
            <a:endParaRPr lang="en-US" sz="1800" dirty="0"/>
          </a:p>
          <a:p>
            <a:r>
              <a:rPr lang="en-GB" sz="1800" dirty="0"/>
              <a:t>Van </a:t>
            </a:r>
            <a:r>
              <a:rPr lang="en-GB" sz="1800" dirty="0"/>
              <a:t>Keirsbilck</a:t>
            </a:r>
            <a:r>
              <a:rPr lang="en-GB" sz="1800" dirty="0"/>
              <a:t>, </a:t>
            </a:r>
            <a:r>
              <a:rPr lang="en-GB" sz="1800" dirty="0"/>
              <a:t>Benoît</a:t>
            </a:r>
            <a:r>
              <a:rPr lang="en-GB" sz="1800" dirty="0"/>
              <a:t> </a:t>
            </a:r>
            <a:endParaRPr lang="en-US" sz="1800" dirty="0"/>
          </a:p>
          <a:p>
            <a:r>
              <a:rPr lang="en-GB" sz="1800" dirty="0"/>
              <a:t>Whalen, Christian</a:t>
            </a:r>
            <a:endParaRPr lang="en-US" sz="1800" dirty="0"/>
          </a:p>
          <a:p>
            <a:pPr marL="0" lvl="0" indent="0" rtl="0">
              <a:spcBef>
                <a:spcPts val="0"/>
              </a:spcBef>
              <a:buNone/>
            </a:pPr>
            <a:endParaRPr sz="1800" b="1" dirty="0"/>
          </a:p>
        </p:txBody>
      </p:sp>
      <p:sp>
        <p:nvSpPr>
          <p:cNvPr id="191" name="Shape 191"/>
          <p:cNvSpPr txBox="1">
            <a:spLocks noGrp="1"/>
          </p:cNvSpPr>
          <p:nvPr>
            <p:ph type="body" idx="2"/>
          </p:nvPr>
        </p:nvSpPr>
        <p:spPr>
          <a:xfrm>
            <a:off x="814275" y="4286925"/>
            <a:ext cx="5168400" cy="826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 i="1" dirty="0">
              <a:solidFill>
                <a:srgbClr val="3F5378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 i="1" dirty="0">
              <a:solidFill>
                <a:srgbClr val="3F5378"/>
              </a:solidFill>
            </a:endParaRP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814274" y="1635646"/>
            <a:ext cx="3181661" cy="2915558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fr-FR" sz="1800" dirty="0" smtClean="0"/>
              <a:t>Rees, </a:t>
            </a:r>
            <a:r>
              <a:rPr lang="fr-FR" sz="1800" dirty="0" smtClean="0"/>
              <a:t>Gwyther</a:t>
            </a:r>
            <a:r>
              <a:rPr lang="fr-FR" sz="1800" dirty="0" smtClean="0"/>
              <a:t> </a:t>
            </a:r>
            <a:endParaRPr lang="en-US" sz="1800" dirty="0"/>
          </a:p>
          <a:p>
            <a:r>
              <a:rPr lang="fr-FR" sz="1800" dirty="0"/>
              <a:t>D'</a:t>
            </a:r>
            <a:r>
              <a:rPr lang="fr-FR" sz="1800" dirty="0"/>
              <a:t>Addato</a:t>
            </a:r>
            <a:r>
              <a:rPr lang="fr-FR" sz="1800" dirty="0"/>
              <a:t>, Agata </a:t>
            </a:r>
            <a:endParaRPr lang="en-US" sz="1800" dirty="0"/>
          </a:p>
          <a:p>
            <a:r>
              <a:rPr lang="fr-FR" sz="1800" dirty="0"/>
              <a:t>Devaux, Axelle </a:t>
            </a:r>
            <a:endParaRPr lang="en-US" sz="1800" dirty="0"/>
          </a:p>
          <a:p>
            <a:r>
              <a:rPr lang="fr-FR" sz="1800" dirty="0"/>
              <a:t>Herczog</a:t>
            </a:r>
            <a:r>
              <a:rPr lang="fr-FR" sz="1800" dirty="0"/>
              <a:t>, </a:t>
            </a:r>
            <a:r>
              <a:rPr lang="fr-FR" sz="1800" dirty="0"/>
              <a:t>Mária</a:t>
            </a:r>
            <a:r>
              <a:rPr lang="fr-FR" sz="1800" dirty="0"/>
              <a:t> </a:t>
            </a:r>
            <a:endParaRPr lang="en-US" sz="1800" dirty="0"/>
          </a:p>
          <a:p>
            <a:r>
              <a:rPr lang="fr-FR" sz="1800" dirty="0"/>
              <a:t>Jespersen, Eva</a:t>
            </a:r>
            <a:endParaRPr lang="en-US" sz="1800" dirty="0"/>
          </a:p>
          <a:p>
            <a:r>
              <a:rPr lang="en-GB" sz="1800" dirty="0"/>
              <a:t>Kosher, </a:t>
            </a:r>
            <a:r>
              <a:rPr lang="en-GB" sz="1800" dirty="0"/>
              <a:t>Hanita</a:t>
            </a:r>
            <a:endParaRPr lang="en-US" sz="1800" dirty="0"/>
          </a:p>
          <a:p>
            <a:r>
              <a:rPr lang="en-GB" sz="1800" dirty="0"/>
              <a:t>Kovacevic</a:t>
            </a:r>
            <a:r>
              <a:rPr lang="en-GB" sz="1800" dirty="0"/>
              <a:t>, </a:t>
            </a:r>
            <a:r>
              <a:rPr lang="en-GB" sz="1800" dirty="0"/>
              <a:t>Milorad</a:t>
            </a:r>
            <a:r>
              <a:rPr lang="en-GB" sz="1800" dirty="0"/>
              <a:t> </a:t>
            </a:r>
            <a:endParaRPr lang="en-US" sz="1800" dirty="0"/>
          </a:p>
          <a:p>
            <a:r>
              <a:rPr lang="en-GB" sz="1800" dirty="0"/>
              <a:t>Lansdown</a:t>
            </a:r>
            <a:r>
              <a:rPr lang="en-GB" sz="1800" dirty="0"/>
              <a:t>, </a:t>
            </a:r>
            <a:r>
              <a:rPr lang="en-GB" sz="1800" dirty="0"/>
              <a:t>Gerison</a:t>
            </a:r>
            <a:r>
              <a:rPr lang="en-GB" sz="1800" dirty="0"/>
              <a:t> </a:t>
            </a:r>
            <a:br>
              <a:rPr lang="en-GB" sz="1800" dirty="0"/>
            </a:br>
            <a:endParaRPr sz="1800" dirty="0"/>
          </a:p>
          <a:p>
            <a:pPr marL="0" lvl="0" indent="0">
              <a:spcBef>
                <a:spcPts val="0"/>
              </a:spcBef>
              <a:buNone/>
            </a:pPr>
            <a:endParaRPr sz="3200" dirty="0"/>
          </a:p>
        </p:txBody>
      </p:sp>
      <p:grpSp>
        <p:nvGrpSpPr>
          <p:cNvPr id="22" name="Shape 669"/>
          <p:cNvGrpSpPr/>
          <p:nvPr/>
        </p:nvGrpSpPr>
        <p:grpSpPr>
          <a:xfrm>
            <a:off x="4492532" y="598558"/>
            <a:ext cx="154057" cy="384677"/>
            <a:chOff x="3384375" y="2267500"/>
            <a:chExt cx="203375" cy="507825"/>
          </a:xfrm>
        </p:grpSpPr>
        <p:sp>
          <p:nvSpPr>
            <p:cNvPr id="23" name="Shape 670"/>
            <p:cNvSpPr/>
            <p:nvPr/>
          </p:nvSpPr>
          <p:spPr>
            <a:xfrm>
              <a:off x="3384375" y="2373425"/>
              <a:ext cx="203375" cy="401900"/>
            </a:xfrm>
            <a:custGeom>
              <a:avLst/>
              <a:gdLst/>
              <a:ahLst/>
              <a:cxnLst/>
              <a:rect l="0" t="0" r="0" b="0"/>
              <a:pathLst>
                <a:path w="8135" h="16076" fill="none" extrusionOk="0">
                  <a:moveTo>
                    <a:pt x="4896" y="1"/>
                  </a:moveTo>
                  <a:lnTo>
                    <a:pt x="4896" y="1"/>
                  </a:lnTo>
                  <a:lnTo>
                    <a:pt x="4701" y="74"/>
                  </a:lnTo>
                  <a:lnTo>
                    <a:pt x="4506" y="147"/>
                  </a:lnTo>
                  <a:lnTo>
                    <a:pt x="4287" y="196"/>
                  </a:lnTo>
                  <a:lnTo>
                    <a:pt x="4068" y="196"/>
                  </a:lnTo>
                  <a:lnTo>
                    <a:pt x="4068" y="196"/>
                  </a:lnTo>
                  <a:lnTo>
                    <a:pt x="3848" y="196"/>
                  </a:lnTo>
                  <a:lnTo>
                    <a:pt x="3654" y="147"/>
                  </a:lnTo>
                  <a:lnTo>
                    <a:pt x="3434" y="98"/>
                  </a:lnTo>
                  <a:lnTo>
                    <a:pt x="3240" y="1"/>
                  </a:lnTo>
                  <a:lnTo>
                    <a:pt x="3240" y="1"/>
                  </a:lnTo>
                  <a:lnTo>
                    <a:pt x="2996" y="50"/>
                  </a:lnTo>
                  <a:lnTo>
                    <a:pt x="2777" y="98"/>
                  </a:lnTo>
                  <a:lnTo>
                    <a:pt x="2558" y="171"/>
                  </a:lnTo>
                  <a:lnTo>
                    <a:pt x="2363" y="269"/>
                  </a:lnTo>
                  <a:lnTo>
                    <a:pt x="2168" y="366"/>
                  </a:lnTo>
                  <a:lnTo>
                    <a:pt x="1973" y="464"/>
                  </a:lnTo>
                  <a:lnTo>
                    <a:pt x="1803" y="585"/>
                  </a:lnTo>
                  <a:lnTo>
                    <a:pt x="1632" y="731"/>
                  </a:lnTo>
                  <a:lnTo>
                    <a:pt x="1486" y="878"/>
                  </a:lnTo>
                  <a:lnTo>
                    <a:pt x="1340" y="1024"/>
                  </a:lnTo>
                  <a:lnTo>
                    <a:pt x="1072" y="1365"/>
                  </a:lnTo>
                  <a:lnTo>
                    <a:pt x="853" y="1779"/>
                  </a:lnTo>
                  <a:lnTo>
                    <a:pt x="658" y="2193"/>
                  </a:lnTo>
                  <a:lnTo>
                    <a:pt x="488" y="2680"/>
                  </a:lnTo>
                  <a:lnTo>
                    <a:pt x="341" y="3167"/>
                  </a:lnTo>
                  <a:lnTo>
                    <a:pt x="244" y="3727"/>
                  </a:lnTo>
                  <a:lnTo>
                    <a:pt x="147" y="4287"/>
                  </a:lnTo>
                  <a:lnTo>
                    <a:pt x="73" y="4896"/>
                  </a:lnTo>
                  <a:lnTo>
                    <a:pt x="49" y="5529"/>
                  </a:lnTo>
                  <a:lnTo>
                    <a:pt x="25" y="6187"/>
                  </a:lnTo>
                  <a:lnTo>
                    <a:pt x="0" y="6869"/>
                  </a:lnTo>
                  <a:lnTo>
                    <a:pt x="0" y="6869"/>
                  </a:lnTo>
                  <a:lnTo>
                    <a:pt x="25" y="7015"/>
                  </a:lnTo>
                  <a:lnTo>
                    <a:pt x="49" y="7161"/>
                  </a:lnTo>
                  <a:lnTo>
                    <a:pt x="98" y="7307"/>
                  </a:lnTo>
                  <a:lnTo>
                    <a:pt x="171" y="7405"/>
                  </a:lnTo>
                  <a:lnTo>
                    <a:pt x="268" y="7502"/>
                  </a:lnTo>
                  <a:lnTo>
                    <a:pt x="390" y="7575"/>
                  </a:lnTo>
                  <a:lnTo>
                    <a:pt x="512" y="7624"/>
                  </a:lnTo>
                  <a:lnTo>
                    <a:pt x="658" y="7648"/>
                  </a:lnTo>
                  <a:lnTo>
                    <a:pt x="658" y="7648"/>
                  </a:lnTo>
                  <a:lnTo>
                    <a:pt x="804" y="7624"/>
                  </a:lnTo>
                  <a:lnTo>
                    <a:pt x="926" y="7575"/>
                  </a:lnTo>
                  <a:lnTo>
                    <a:pt x="1048" y="7502"/>
                  </a:lnTo>
                  <a:lnTo>
                    <a:pt x="1145" y="7405"/>
                  </a:lnTo>
                  <a:lnTo>
                    <a:pt x="1218" y="7307"/>
                  </a:lnTo>
                  <a:lnTo>
                    <a:pt x="1267" y="7161"/>
                  </a:lnTo>
                  <a:lnTo>
                    <a:pt x="1291" y="7015"/>
                  </a:lnTo>
                  <a:lnTo>
                    <a:pt x="1316" y="6869"/>
                  </a:lnTo>
                  <a:lnTo>
                    <a:pt x="1316" y="6869"/>
                  </a:lnTo>
                  <a:lnTo>
                    <a:pt x="1340" y="6260"/>
                  </a:lnTo>
                  <a:lnTo>
                    <a:pt x="1413" y="5554"/>
                  </a:lnTo>
                  <a:lnTo>
                    <a:pt x="1510" y="4847"/>
                  </a:lnTo>
                  <a:lnTo>
                    <a:pt x="1632" y="4141"/>
                  </a:lnTo>
                  <a:lnTo>
                    <a:pt x="1754" y="3532"/>
                  </a:lnTo>
                  <a:lnTo>
                    <a:pt x="1876" y="3021"/>
                  </a:lnTo>
                  <a:lnTo>
                    <a:pt x="1998" y="2680"/>
                  </a:lnTo>
                  <a:lnTo>
                    <a:pt x="2046" y="2607"/>
                  </a:lnTo>
                  <a:lnTo>
                    <a:pt x="2095" y="2582"/>
                  </a:lnTo>
                  <a:lnTo>
                    <a:pt x="2095" y="2582"/>
                  </a:lnTo>
                  <a:lnTo>
                    <a:pt x="2095" y="2631"/>
                  </a:lnTo>
                  <a:lnTo>
                    <a:pt x="2119" y="2729"/>
                  </a:lnTo>
                  <a:lnTo>
                    <a:pt x="2119" y="3143"/>
                  </a:lnTo>
                  <a:lnTo>
                    <a:pt x="2071" y="4555"/>
                  </a:lnTo>
                  <a:lnTo>
                    <a:pt x="1949" y="6577"/>
                  </a:lnTo>
                  <a:lnTo>
                    <a:pt x="1827" y="8842"/>
                  </a:lnTo>
                  <a:lnTo>
                    <a:pt x="1535" y="13128"/>
                  </a:lnTo>
                  <a:lnTo>
                    <a:pt x="1389" y="15077"/>
                  </a:lnTo>
                  <a:lnTo>
                    <a:pt x="1389" y="15077"/>
                  </a:lnTo>
                  <a:lnTo>
                    <a:pt x="1389" y="15247"/>
                  </a:lnTo>
                  <a:lnTo>
                    <a:pt x="1413" y="15418"/>
                  </a:lnTo>
                  <a:lnTo>
                    <a:pt x="1462" y="15564"/>
                  </a:lnTo>
                  <a:lnTo>
                    <a:pt x="1559" y="15710"/>
                  </a:lnTo>
                  <a:lnTo>
                    <a:pt x="1657" y="15856"/>
                  </a:lnTo>
                  <a:lnTo>
                    <a:pt x="1778" y="15953"/>
                  </a:lnTo>
                  <a:lnTo>
                    <a:pt x="1924" y="16026"/>
                  </a:lnTo>
                  <a:lnTo>
                    <a:pt x="2095" y="16075"/>
                  </a:lnTo>
                  <a:lnTo>
                    <a:pt x="2095" y="16075"/>
                  </a:lnTo>
                  <a:lnTo>
                    <a:pt x="2217" y="16075"/>
                  </a:lnTo>
                  <a:lnTo>
                    <a:pt x="2217" y="16075"/>
                  </a:lnTo>
                  <a:lnTo>
                    <a:pt x="2387" y="16075"/>
                  </a:lnTo>
                  <a:lnTo>
                    <a:pt x="2509" y="16026"/>
                  </a:lnTo>
                  <a:lnTo>
                    <a:pt x="2655" y="15953"/>
                  </a:lnTo>
                  <a:lnTo>
                    <a:pt x="2777" y="15880"/>
                  </a:lnTo>
                  <a:lnTo>
                    <a:pt x="2874" y="15758"/>
                  </a:lnTo>
                  <a:lnTo>
                    <a:pt x="2947" y="15637"/>
                  </a:lnTo>
                  <a:lnTo>
                    <a:pt x="3020" y="15491"/>
                  </a:lnTo>
                  <a:lnTo>
                    <a:pt x="3045" y="15344"/>
                  </a:lnTo>
                  <a:lnTo>
                    <a:pt x="3702" y="8525"/>
                  </a:lnTo>
                  <a:lnTo>
                    <a:pt x="3702" y="8525"/>
                  </a:lnTo>
                  <a:lnTo>
                    <a:pt x="3727" y="8452"/>
                  </a:lnTo>
                  <a:lnTo>
                    <a:pt x="3775" y="8330"/>
                  </a:lnTo>
                  <a:lnTo>
                    <a:pt x="3824" y="8282"/>
                  </a:lnTo>
                  <a:lnTo>
                    <a:pt x="3873" y="8208"/>
                  </a:lnTo>
                  <a:lnTo>
                    <a:pt x="3970" y="8184"/>
                  </a:lnTo>
                  <a:lnTo>
                    <a:pt x="4068" y="8160"/>
                  </a:lnTo>
                  <a:lnTo>
                    <a:pt x="4068" y="8160"/>
                  </a:lnTo>
                  <a:lnTo>
                    <a:pt x="4165" y="8184"/>
                  </a:lnTo>
                  <a:lnTo>
                    <a:pt x="4263" y="8208"/>
                  </a:lnTo>
                  <a:lnTo>
                    <a:pt x="4311" y="8282"/>
                  </a:lnTo>
                  <a:lnTo>
                    <a:pt x="4360" y="8330"/>
                  </a:lnTo>
                  <a:lnTo>
                    <a:pt x="4409" y="8452"/>
                  </a:lnTo>
                  <a:lnTo>
                    <a:pt x="4433" y="8525"/>
                  </a:lnTo>
                  <a:lnTo>
                    <a:pt x="5091" y="15344"/>
                  </a:lnTo>
                  <a:lnTo>
                    <a:pt x="5091" y="15344"/>
                  </a:lnTo>
                  <a:lnTo>
                    <a:pt x="5115" y="15491"/>
                  </a:lnTo>
                  <a:lnTo>
                    <a:pt x="5188" y="15637"/>
                  </a:lnTo>
                  <a:lnTo>
                    <a:pt x="5261" y="15758"/>
                  </a:lnTo>
                  <a:lnTo>
                    <a:pt x="5358" y="15880"/>
                  </a:lnTo>
                  <a:lnTo>
                    <a:pt x="5480" y="15953"/>
                  </a:lnTo>
                  <a:lnTo>
                    <a:pt x="5626" y="16026"/>
                  </a:lnTo>
                  <a:lnTo>
                    <a:pt x="5748" y="16075"/>
                  </a:lnTo>
                  <a:lnTo>
                    <a:pt x="5919" y="16075"/>
                  </a:lnTo>
                  <a:lnTo>
                    <a:pt x="5919" y="16075"/>
                  </a:lnTo>
                  <a:lnTo>
                    <a:pt x="6040" y="16075"/>
                  </a:lnTo>
                  <a:lnTo>
                    <a:pt x="6040" y="16075"/>
                  </a:lnTo>
                  <a:lnTo>
                    <a:pt x="6211" y="16026"/>
                  </a:lnTo>
                  <a:lnTo>
                    <a:pt x="6357" y="15953"/>
                  </a:lnTo>
                  <a:lnTo>
                    <a:pt x="6479" y="15856"/>
                  </a:lnTo>
                  <a:lnTo>
                    <a:pt x="6576" y="15710"/>
                  </a:lnTo>
                  <a:lnTo>
                    <a:pt x="6674" y="15564"/>
                  </a:lnTo>
                  <a:lnTo>
                    <a:pt x="6722" y="15418"/>
                  </a:lnTo>
                  <a:lnTo>
                    <a:pt x="6747" y="15247"/>
                  </a:lnTo>
                  <a:lnTo>
                    <a:pt x="6747" y="15077"/>
                  </a:lnTo>
                  <a:lnTo>
                    <a:pt x="6747" y="15077"/>
                  </a:lnTo>
                  <a:lnTo>
                    <a:pt x="6601" y="13128"/>
                  </a:lnTo>
                  <a:lnTo>
                    <a:pt x="6333" y="8890"/>
                  </a:lnTo>
                  <a:lnTo>
                    <a:pt x="6187" y="6601"/>
                  </a:lnTo>
                  <a:lnTo>
                    <a:pt x="6089" y="4604"/>
                  </a:lnTo>
                  <a:lnTo>
                    <a:pt x="6040" y="3167"/>
                  </a:lnTo>
                  <a:lnTo>
                    <a:pt x="6040" y="2753"/>
                  </a:lnTo>
                  <a:lnTo>
                    <a:pt x="6040" y="2582"/>
                  </a:lnTo>
                  <a:lnTo>
                    <a:pt x="6040" y="2582"/>
                  </a:lnTo>
                  <a:lnTo>
                    <a:pt x="6065" y="2582"/>
                  </a:lnTo>
                  <a:lnTo>
                    <a:pt x="6089" y="2582"/>
                  </a:lnTo>
                  <a:lnTo>
                    <a:pt x="6138" y="2680"/>
                  </a:lnTo>
                  <a:lnTo>
                    <a:pt x="6235" y="2996"/>
                  </a:lnTo>
                  <a:lnTo>
                    <a:pt x="6381" y="3484"/>
                  </a:lnTo>
                  <a:lnTo>
                    <a:pt x="6503" y="4117"/>
                  </a:lnTo>
                  <a:lnTo>
                    <a:pt x="6625" y="4823"/>
                  </a:lnTo>
                  <a:lnTo>
                    <a:pt x="6722" y="5554"/>
                  </a:lnTo>
                  <a:lnTo>
                    <a:pt x="6795" y="6260"/>
                  </a:lnTo>
                  <a:lnTo>
                    <a:pt x="6820" y="6869"/>
                  </a:lnTo>
                  <a:lnTo>
                    <a:pt x="6820" y="6869"/>
                  </a:lnTo>
                  <a:lnTo>
                    <a:pt x="6844" y="7015"/>
                  </a:lnTo>
                  <a:lnTo>
                    <a:pt x="6869" y="7161"/>
                  </a:lnTo>
                  <a:lnTo>
                    <a:pt x="6917" y="7307"/>
                  </a:lnTo>
                  <a:lnTo>
                    <a:pt x="6990" y="7405"/>
                  </a:lnTo>
                  <a:lnTo>
                    <a:pt x="7088" y="7502"/>
                  </a:lnTo>
                  <a:lnTo>
                    <a:pt x="7209" y="7575"/>
                  </a:lnTo>
                  <a:lnTo>
                    <a:pt x="7331" y="7624"/>
                  </a:lnTo>
                  <a:lnTo>
                    <a:pt x="7477" y="7648"/>
                  </a:lnTo>
                  <a:lnTo>
                    <a:pt x="7477" y="7648"/>
                  </a:lnTo>
                  <a:lnTo>
                    <a:pt x="7624" y="7624"/>
                  </a:lnTo>
                  <a:lnTo>
                    <a:pt x="7745" y="7575"/>
                  </a:lnTo>
                  <a:lnTo>
                    <a:pt x="7867" y="7502"/>
                  </a:lnTo>
                  <a:lnTo>
                    <a:pt x="7964" y="7405"/>
                  </a:lnTo>
                  <a:lnTo>
                    <a:pt x="8038" y="7307"/>
                  </a:lnTo>
                  <a:lnTo>
                    <a:pt x="8086" y="7161"/>
                  </a:lnTo>
                  <a:lnTo>
                    <a:pt x="8111" y="7015"/>
                  </a:lnTo>
                  <a:lnTo>
                    <a:pt x="8135" y="6869"/>
                  </a:lnTo>
                  <a:lnTo>
                    <a:pt x="8135" y="6869"/>
                  </a:lnTo>
                  <a:lnTo>
                    <a:pt x="8111" y="5505"/>
                  </a:lnTo>
                  <a:lnTo>
                    <a:pt x="8086" y="4872"/>
                  </a:lnTo>
                  <a:lnTo>
                    <a:pt x="8038" y="4287"/>
                  </a:lnTo>
                  <a:lnTo>
                    <a:pt x="7964" y="3703"/>
                  </a:lnTo>
                  <a:lnTo>
                    <a:pt x="7867" y="3167"/>
                  </a:lnTo>
                  <a:lnTo>
                    <a:pt x="7745" y="2656"/>
                  </a:lnTo>
                  <a:lnTo>
                    <a:pt x="7599" y="2168"/>
                  </a:lnTo>
                  <a:lnTo>
                    <a:pt x="7404" y="1754"/>
                  </a:lnTo>
                  <a:lnTo>
                    <a:pt x="7185" y="1365"/>
                  </a:lnTo>
                  <a:lnTo>
                    <a:pt x="7063" y="1170"/>
                  </a:lnTo>
                  <a:lnTo>
                    <a:pt x="6917" y="999"/>
                  </a:lnTo>
                  <a:lnTo>
                    <a:pt x="6771" y="853"/>
                  </a:lnTo>
                  <a:lnTo>
                    <a:pt x="6625" y="707"/>
                  </a:lnTo>
                  <a:lnTo>
                    <a:pt x="6454" y="561"/>
                  </a:lnTo>
                  <a:lnTo>
                    <a:pt x="6260" y="439"/>
                  </a:lnTo>
                  <a:lnTo>
                    <a:pt x="6065" y="342"/>
                  </a:lnTo>
                  <a:lnTo>
                    <a:pt x="5870" y="244"/>
                  </a:lnTo>
                  <a:lnTo>
                    <a:pt x="5651" y="171"/>
                  </a:lnTo>
                  <a:lnTo>
                    <a:pt x="5407" y="98"/>
                  </a:lnTo>
                  <a:lnTo>
                    <a:pt x="5164" y="50"/>
                  </a:lnTo>
                  <a:lnTo>
                    <a:pt x="4896" y="1"/>
                  </a:lnTo>
                  <a:lnTo>
                    <a:pt x="4896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4" name="Shape 671"/>
            <p:cNvSpPr/>
            <p:nvPr/>
          </p:nvSpPr>
          <p:spPr>
            <a:xfrm>
              <a:off x="3443425" y="2267500"/>
              <a:ext cx="85275" cy="93775"/>
            </a:xfrm>
            <a:custGeom>
              <a:avLst/>
              <a:gdLst/>
              <a:ahLst/>
              <a:cxnLst/>
              <a:rect l="0" t="0" r="0" b="0"/>
              <a:pathLst>
                <a:path w="3411" h="3751" fill="none" extrusionOk="0">
                  <a:moveTo>
                    <a:pt x="1" y="1705"/>
                  </a:moveTo>
                  <a:lnTo>
                    <a:pt x="1" y="1705"/>
                  </a:lnTo>
                  <a:lnTo>
                    <a:pt x="1" y="1510"/>
                  </a:lnTo>
                  <a:lnTo>
                    <a:pt x="25" y="1315"/>
                  </a:lnTo>
                  <a:lnTo>
                    <a:pt x="74" y="1145"/>
                  </a:lnTo>
                  <a:lnTo>
                    <a:pt x="123" y="999"/>
                  </a:lnTo>
                  <a:lnTo>
                    <a:pt x="196" y="852"/>
                  </a:lnTo>
                  <a:lnTo>
                    <a:pt x="293" y="706"/>
                  </a:lnTo>
                  <a:lnTo>
                    <a:pt x="391" y="585"/>
                  </a:lnTo>
                  <a:lnTo>
                    <a:pt x="488" y="463"/>
                  </a:lnTo>
                  <a:lnTo>
                    <a:pt x="610" y="341"/>
                  </a:lnTo>
                  <a:lnTo>
                    <a:pt x="756" y="268"/>
                  </a:lnTo>
                  <a:lnTo>
                    <a:pt x="902" y="171"/>
                  </a:lnTo>
                  <a:lnTo>
                    <a:pt x="1048" y="122"/>
                  </a:lnTo>
                  <a:lnTo>
                    <a:pt x="1194" y="49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876" y="0"/>
                  </a:lnTo>
                  <a:lnTo>
                    <a:pt x="2047" y="24"/>
                  </a:lnTo>
                  <a:lnTo>
                    <a:pt x="2217" y="49"/>
                  </a:lnTo>
                  <a:lnTo>
                    <a:pt x="2363" y="122"/>
                  </a:lnTo>
                  <a:lnTo>
                    <a:pt x="2509" y="171"/>
                  </a:lnTo>
                  <a:lnTo>
                    <a:pt x="2656" y="268"/>
                  </a:lnTo>
                  <a:lnTo>
                    <a:pt x="2802" y="341"/>
                  </a:lnTo>
                  <a:lnTo>
                    <a:pt x="2923" y="463"/>
                  </a:lnTo>
                  <a:lnTo>
                    <a:pt x="3021" y="585"/>
                  </a:lnTo>
                  <a:lnTo>
                    <a:pt x="3118" y="706"/>
                  </a:lnTo>
                  <a:lnTo>
                    <a:pt x="3216" y="852"/>
                  </a:lnTo>
                  <a:lnTo>
                    <a:pt x="3289" y="999"/>
                  </a:lnTo>
                  <a:lnTo>
                    <a:pt x="3337" y="1145"/>
                  </a:lnTo>
                  <a:lnTo>
                    <a:pt x="3386" y="1315"/>
                  </a:lnTo>
                  <a:lnTo>
                    <a:pt x="3411" y="1510"/>
                  </a:lnTo>
                  <a:lnTo>
                    <a:pt x="3411" y="1705"/>
                  </a:lnTo>
                  <a:lnTo>
                    <a:pt x="3411" y="1705"/>
                  </a:lnTo>
                  <a:lnTo>
                    <a:pt x="3411" y="1900"/>
                  </a:lnTo>
                  <a:lnTo>
                    <a:pt x="3386" y="2095"/>
                  </a:lnTo>
                  <a:lnTo>
                    <a:pt x="3337" y="2265"/>
                  </a:lnTo>
                  <a:lnTo>
                    <a:pt x="3289" y="2460"/>
                  </a:lnTo>
                  <a:lnTo>
                    <a:pt x="3216" y="2630"/>
                  </a:lnTo>
                  <a:lnTo>
                    <a:pt x="3118" y="2801"/>
                  </a:lnTo>
                  <a:lnTo>
                    <a:pt x="3021" y="2971"/>
                  </a:lnTo>
                  <a:lnTo>
                    <a:pt x="2923" y="3117"/>
                  </a:lnTo>
                  <a:lnTo>
                    <a:pt x="2802" y="3264"/>
                  </a:lnTo>
                  <a:lnTo>
                    <a:pt x="2656" y="3385"/>
                  </a:lnTo>
                  <a:lnTo>
                    <a:pt x="2509" y="3483"/>
                  </a:lnTo>
                  <a:lnTo>
                    <a:pt x="2363" y="3580"/>
                  </a:lnTo>
                  <a:lnTo>
                    <a:pt x="2217" y="3653"/>
                  </a:lnTo>
                  <a:lnTo>
                    <a:pt x="2047" y="3702"/>
                  </a:lnTo>
                  <a:lnTo>
                    <a:pt x="1876" y="3751"/>
                  </a:lnTo>
                  <a:lnTo>
                    <a:pt x="1706" y="3751"/>
                  </a:lnTo>
                  <a:lnTo>
                    <a:pt x="1706" y="3751"/>
                  </a:lnTo>
                  <a:lnTo>
                    <a:pt x="1535" y="3751"/>
                  </a:lnTo>
                  <a:lnTo>
                    <a:pt x="1365" y="3702"/>
                  </a:lnTo>
                  <a:lnTo>
                    <a:pt x="1194" y="3653"/>
                  </a:lnTo>
                  <a:lnTo>
                    <a:pt x="1048" y="3580"/>
                  </a:lnTo>
                  <a:lnTo>
                    <a:pt x="902" y="3483"/>
                  </a:lnTo>
                  <a:lnTo>
                    <a:pt x="756" y="3385"/>
                  </a:lnTo>
                  <a:lnTo>
                    <a:pt x="610" y="3264"/>
                  </a:lnTo>
                  <a:lnTo>
                    <a:pt x="488" y="3117"/>
                  </a:lnTo>
                  <a:lnTo>
                    <a:pt x="391" y="2971"/>
                  </a:lnTo>
                  <a:lnTo>
                    <a:pt x="293" y="2801"/>
                  </a:lnTo>
                  <a:lnTo>
                    <a:pt x="196" y="2630"/>
                  </a:lnTo>
                  <a:lnTo>
                    <a:pt x="123" y="2460"/>
                  </a:lnTo>
                  <a:lnTo>
                    <a:pt x="74" y="2265"/>
                  </a:lnTo>
                  <a:lnTo>
                    <a:pt x="25" y="2095"/>
                  </a:lnTo>
                  <a:lnTo>
                    <a:pt x="1" y="1900"/>
                  </a:lnTo>
                  <a:lnTo>
                    <a:pt x="1" y="1705"/>
                  </a:lnTo>
                  <a:lnTo>
                    <a:pt x="1" y="1705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</p:grpSp>
      <p:grpSp>
        <p:nvGrpSpPr>
          <p:cNvPr id="25" name="Shape 669"/>
          <p:cNvGrpSpPr/>
          <p:nvPr/>
        </p:nvGrpSpPr>
        <p:grpSpPr>
          <a:xfrm>
            <a:off x="4283968" y="602897"/>
            <a:ext cx="154057" cy="384677"/>
            <a:chOff x="3384375" y="2267500"/>
            <a:chExt cx="203375" cy="507825"/>
          </a:xfrm>
        </p:grpSpPr>
        <p:sp>
          <p:nvSpPr>
            <p:cNvPr id="26" name="Shape 670"/>
            <p:cNvSpPr/>
            <p:nvPr/>
          </p:nvSpPr>
          <p:spPr>
            <a:xfrm>
              <a:off x="3384375" y="2373425"/>
              <a:ext cx="203375" cy="401900"/>
            </a:xfrm>
            <a:custGeom>
              <a:avLst/>
              <a:gdLst/>
              <a:ahLst/>
              <a:cxnLst/>
              <a:rect l="0" t="0" r="0" b="0"/>
              <a:pathLst>
                <a:path w="8135" h="16076" fill="none" extrusionOk="0">
                  <a:moveTo>
                    <a:pt x="4896" y="1"/>
                  </a:moveTo>
                  <a:lnTo>
                    <a:pt x="4896" y="1"/>
                  </a:lnTo>
                  <a:lnTo>
                    <a:pt x="4701" y="74"/>
                  </a:lnTo>
                  <a:lnTo>
                    <a:pt x="4506" y="147"/>
                  </a:lnTo>
                  <a:lnTo>
                    <a:pt x="4287" y="196"/>
                  </a:lnTo>
                  <a:lnTo>
                    <a:pt x="4068" y="196"/>
                  </a:lnTo>
                  <a:lnTo>
                    <a:pt x="4068" y="196"/>
                  </a:lnTo>
                  <a:lnTo>
                    <a:pt x="3848" y="196"/>
                  </a:lnTo>
                  <a:lnTo>
                    <a:pt x="3654" y="147"/>
                  </a:lnTo>
                  <a:lnTo>
                    <a:pt x="3434" y="98"/>
                  </a:lnTo>
                  <a:lnTo>
                    <a:pt x="3240" y="1"/>
                  </a:lnTo>
                  <a:lnTo>
                    <a:pt x="3240" y="1"/>
                  </a:lnTo>
                  <a:lnTo>
                    <a:pt x="2996" y="50"/>
                  </a:lnTo>
                  <a:lnTo>
                    <a:pt x="2777" y="98"/>
                  </a:lnTo>
                  <a:lnTo>
                    <a:pt x="2558" y="171"/>
                  </a:lnTo>
                  <a:lnTo>
                    <a:pt x="2363" y="269"/>
                  </a:lnTo>
                  <a:lnTo>
                    <a:pt x="2168" y="366"/>
                  </a:lnTo>
                  <a:lnTo>
                    <a:pt x="1973" y="464"/>
                  </a:lnTo>
                  <a:lnTo>
                    <a:pt x="1803" y="585"/>
                  </a:lnTo>
                  <a:lnTo>
                    <a:pt x="1632" y="731"/>
                  </a:lnTo>
                  <a:lnTo>
                    <a:pt x="1486" y="878"/>
                  </a:lnTo>
                  <a:lnTo>
                    <a:pt x="1340" y="1024"/>
                  </a:lnTo>
                  <a:lnTo>
                    <a:pt x="1072" y="1365"/>
                  </a:lnTo>
                  <a:lnTo>
                    <a:pt x="853" y="1779"/>
                  </a:lnTo>
                  <a:lnTo>
                    <a:pt x="658" y="2193"/>
                  </a:lnTo>
                  <a:lnTo>
                    <a:pt x="488" y="2680"/>
                  </a:lnTo>
                  <a:lnTo>
                    <a:pt x="341" y="3167"/>
                  </a:lnTo>
                  <a:lnTo>
                    <a:pt x="244" y="3727"/>
                  </a:lnTo>
                  <a:lnTo>
                    <a:pt x="147" y="4287"/>
                  </a:lnTo>
                  <a:lnTo>
                    <a:pt x="73" y="4896"/>
                  </a:lnTo>
                  <a:lnTo>
                    <a:pt x="49" y="5529"/>
                  </a:lnTo>
                  <a:lnTo>
                    <a:pt x="25" y="6187"/>
                  </a:lnTo>
                  <a:lnTo>
                    <a:pt x="0" y="6869"/>
                  </a:lnTo>
                  <a:lnTo>
                    <a:pt x="0" y="6869"/>
                  </a:lnTo>
                  <a:lnTo>
                    <a:pt x="25" y="7015"/>
                  </a:lnTo>
                  <a:lnTo>
                    <a:pt x="49" y="7161"/>
                  </a:lnTo>
                  <a:lnTo>
                    <a:pt x="98" y="7307"/>
                  </a:lnTo>
                  <a:lnTo>
                    <a:pt x="171" y="7405"/>
                  </a:lnTo>
                  <a:lnTo>
                    <a:pt x="268" y="7502"/>
                  </a:lnTo>
                  <a:lnTo>
                    <a:pt x="390" y="7575"/>
                  </a:lnTo>
                  <a:lnTo>
                    <a:pt x="512" y="7624"/>
                  </a:lnTo>
                  <a:lnTo>
                    <a:pt x="658" y="7648"/>
                  </a:lnTo>
                  <a:lnTo>
                    <a:pt x="658" y="7648"/>
                  </a:lnTo>
                  <a:lnTo>
                    <a:pt x="804" y="7624"/>
                  </a:lnTo>
                  <a:lnTo>
                    <a:pt x="926" y="7575"/>
                  </a:lnTo>
                  <a:lnTo>
                    <a:pt x="1048" y="7502"/>
                  </a:lnTo>
                  <a:lnTo>
                    <a:pt x="1145" y="7405"/>
                  </a:lnTo>
                  <a:lnTo>
                    <a:pt x="1218" y="7307"/>
                  </a:lnTo>
                  <a:lnTo>
                    <a:pt x="1267" y="7161"/>
                  </a:lnTo>
                  <a:lnTo>
                    <a:pt x="1291" y="7015"/>
                  </a:lnTo>
                  <a:lnTo>
                    <a:pt x="1316" y="6869"/>
                  </a:lnTo>
                  <a:lnTo>
                    <a:pt x="1316" y="6869"/>
                  </a:lnTo>
                  <a:lnTo>
                    <a:pt x="1340" y="6260"/>
                  </a:lnTo>
                  <a:lnTo>
                    <a:pt x="1413" y="5554"/>
                  </a:lnTo>
                  <a:lnTo>
                    <a:pt x="1510" y="4847"/>
                  </a:lnTo>
                  <a:lnTo>
                    <a:pt x="1632" y="4141"/>
                  </a:lnTo>
                  <a:lnTo>
                    <a:pt x="1754" y="3532"/>
                  </a:lnTo>
                  <a:lnTo>
                    <a:pt x="1876" y="3021"/>
                  </a:lnTo>
                  <a:lnTo>
                    <a:pt x="1998" y="2680"/>
                  </a:lnTo>
                  <a:lnTo>
                    <a:pt x="2046" y="2607"/>
                  </a:lnTo>
                  <a:lnTo>
                    <a:pt x="2095" y="2582"/>
                  </a:lnTo>
                  <a:lnTo>
                    <a:pt x="2095" y="2582"/>
                  </a:lnTo>
                  <a:lnTo>
                    <a:pt x="2095" y="2631"/>
                  </a:lnTo>
                  <a:lnTo>
                    <a:pt x="2119" y="2729"/>
                  </a:lnTo>
                  <a:lnTo>
                    <a:pt x="2119" y="3143"/>
                  </a:lnTo>
                  <a:lnTo>
                    <a:pt x="2071" y="4555"/>
                  </a:lnTo>
                  <a:lnTo>
                    <a:pt x="1949" y="6577"/>
                  </a:lnTo>
                  <a:lnTo>
                    <a:pt x="1827" y="8842"/>
                  </a:lnTo>
                  <a:lnTo>
                    <a:pt x="1535" y="13128"/>
                  </a:lnTo>
                  <a:lnTo>
                    <a:pt x="1389" y="15077"/>
                  </a:lnTo>
                  <a:lnTo>
                    <a:pt x="1389" y="15077"/>
                  </a:lnTo>
                  <a:lnTo>
                    <a:pt x="1389" y="15247"/>
                  </a:lnTo>
                  <a:lnTo>
                    <a:pt x="1413" y="15418"/>
                  </a:lnTo>
                  <a:lnTo>
                    <a:pt x="1462" y="15564"/>
                  </a:lnTo>
                  <a:lnTo>
                    <a:pt x="1559" y="15710"/>
                  </a:lnTo>
                  <a:lnTo>
                    <a:pt x="1657" y="15856"/>
                  </a:lnTo>
                  <a:lnTo>
                    <a:pt x="1778" y="15953"/>
                  </a:lnTo>
                  <a:lnTo>
                    <a:pt x="1924" y="16026"/>
                  </a:lnTo>
                  <a:lnTo>
                    <a:pt x="2095" y="16075"/>
                  </a:lnTo>
                  <a:lnTo>
                    <a:pt x="2095" y="16075"/>
                  </a:lnTo>
                  <a:lnTo>
                    <a:pt x="2217" y="16075"/>
                  </a:lnTo>
                  <a:lnTo>
                    <a:pt x="2217" y="16075"/>
                  </a:lnTo>
                  <a:lnTo>
                    <a:pt x="2387" y="16075"/>
                  </a:lnTo>
                  <a:lnTo>
                    <a:pt x="2509" y="16026"/>
                  </a:lnTo>
                  <a:lnTo>
                    <a:pt x="2655" y="15953"/>
                  </a:lnTo>
                  <a:lnTo>
                    <a:pt x="2777" y="15880"/>
                  </a:lnTo>
                  <a:lnTo>
                    <a:pt x="2874" y="15758"/>
                  </a:lnTo>
                  <a:lnTo>
                    <a:pt x="2947" y="15637"/>
                  </a:lnTo>
                  <a:lnTo>
                    <a:pt x="3020" y="15491"/>
                  </a:lnTo>
                  <a:lnTo>
                    <a:pt x="3045" y="15344"/>
                  </a:lnTo>
                  <a:lnTo>
                    <a:pt x="3702" y="8525"/>
                  </a:lnTo>
                  <a:lnTo>
                    <a:pt x="3702" y="8525"/>
                  </a:lnTo>
                  <a:lnTo>
                    <a:pt x="3727" y="8452"/>
                  </a:lnTo>
                  <a:lnTo>
                    <a:pt x="3775" y="8330"/>
                  </a:lnTo>
                  <a:lnTo>
                    <a:pt x="3824" y="8282"/>
                  </a:lnTo>
                  <a:lnTo>
                    <a:pt x="3873" y="8208"/>
                  </a:lnTo>
                  <a:lnTo>
                    <a:pt x="3970" y="8184"/>
                  </a:lnTo>
                  <a:lnTo>
                    <a:pt x="4068" y="8160"/>
                  </a:lnTo>
                  <a:lnTo>
                    <a:pt x="4068" y="8160"/>
                  </a:lnTo>
                  <a:lnTo>
                    <a:pt x="4165" y="8184"/>
                  </a:lnTo>
                  <a:lnTo>
                    <a:pt x="4263" y="8208"/>
                  </a:lnTo>
                  <a:lnTo>
                    <a:pt x="4311" y="8282"/>
                  </a:lnTo>
                  <a:lnTo>
                    <a:pt x="4360" y="8330"/>
                  </a:lnTo>
                  <a:lnTo>
                    <a:pt x="4409" y="8452"/>
                  </a:lnTo>
                  <a:lnTo>
                    <a:pt x="4433" y="8525"/>
                  </a:lnTo>
                  <a:lnTo>
                    <a:pt x="5091" y="15344"/>
                  </a:lnTo>
                  <a:lnTo>
                    <a:pt x="5091" y="15344"/>
                  </a:lnTo>
                  <a:lnTo>
                    <a:pt x="5115" y="15491"/>
                  </a:lnTo>
                  <a:lnTo>
                    <a:pt x="5188" y="15637"/>
                  </a:lnTo>
                  <a:lnTo>
                    <a:pt x="5261" y="15758"/>
                  </a:lnTo>
                  <a:lnTo>
                    <a:pt x="5358" y="15880"/>
                  </a:lnTo>
                  <a:lnTo>
                    <a:pt x="5480" y="15953"/>
                  </a:lnTo>
                  <a:lnTo>
                    <a:pt x="5626" y="16026"/>
                  </a:lnTo>
                  <a:lnTo>
                    <a:pt x="5748" y="16075"/>
                  </a:lnTo>
                  <a:lnTo>
                    <a:pt x="5919" y="16075"/>
                  </a:lnTo>
                  <a:lnTo>
                    <a:pt x="5919" y="16075"/>
                  </a:lnTo>
                  <a:lnTo>
                    <a:pt x="6040" y="16075"/>
                  </a:lnTo>
                  <a:lnTo>
                    <a:pt x="6040" y="16075"/>
                  </a:lnTo>
                  <a:lnTo>
                    <a:pt x="6211" y="16026"/>
                  </a:lnTo>
                  <a:lnTo>
                    <a:pt x="6357" y="15953"/>
                  </a:lnTo>
                  <a:lnTo>
                    <a:pt x="6479" y="15856"/>
                  </a:lnTo>
                  <a:lnTo>
                    <a:pt x="6576" y="15710"/>
                  </a:lnTo>
                  <a:lnTo>
                    <a:pt x="6674" y="15564"/>
                  </a:lnTo>
                  <a:lnTo>
                    <a:pt x="6722" y="15418"/>
                  </a:lnTo>
                  <a:lnTo>
                    <a:pt x="6747" y="15247"/>
                  </a:lnTo>
                  <a:lnTo>
                    <a:pt x="6747" y="15077"/>
                  </a:lnTo>
                  <a:lnTo>
                    <a:pt x="6747" y="15077"/>
                  </a:lnTo>
                  <a:lnTo>
                    <a:pt x="6601" y="13128"/>
                  </a:lnTo>
                  <a:lnTo>
                    <a:pt x="6333" y="8890"/>
                  </a:lnTo>
                  <a:lnTo>
                    <a:pt x="6187" y="6601"/>
                  </a:lnTo>
                  <a:lnTo>
                    <a:pt x="6089" y="4604"/>
                  </a:lnTo>
                  <a:lnTo>
                    <a:pt x="6040" y="3167"/>
                  </a:lnTo>
                  <a:lnTo>
                    <a:pt x="6040" y="2753"/>
                  </a:lnTo>
                  <a:lnTo>
                    <a:pt x="6040" y="2582"/>
                  </a:lnTo>
                  <a:lnTo>
                    <a:pt x="6040" y="2582"/>
                  </a:lnTo>
                  <a:lnTo>
                    <a:pt x="6065" y="2582"/>
                  </a:lnTo>
                  <a:lnTo>
                    <a:pt x="6089" y="2582"/>
                  </a:lnTo>
                  <a:lnTo>
                    <a:pt x="6138" y="2680"/>
                  </a:lnTo>
                  <a:lnTo>
                    <a:pt x="6235" y="2996"/>
                  </a:lnTo>
                  <a:lnTo>
                    <a:pt x="6381" y="3484"/>
                  </a:lnTo>
                  <a:lnTo>
                    <a:pt x="6503" y="4117"/>
                  </a:lnTo>
                  <a:lnTo>
                    <a:pt x="6625" y="4823"/>
                  </a:lnTo>
                  <a:lnTo>
                    <a:pt x="6722" y="5554"/>
                  </a:lnTo>
                  <a:lnTo>
                    <a:pt x="6795" y="6260"/>
                  </a:lnTo>
                  <a:lnTo>
                    <a:pt x="6820" y="6869"/>
                  </a:lnTo>
                  <a:lnTo>
                    <a:pt x="6820" y="6869"/>
                  </a:lnTo>
                  <a:lnTo>
                    <a:pt x="6844" y="7015"/>
                  </a:lnTo>
                  <a:lnTo>
                    <a:pt x="6869" y="7161"/>
                  </a:lnTo>
                  <a:lnTo>
                    <a:pt x="6917" y="7307"/>
                  </a:lnTo>
                  <a:lnTo>
                    <a:pt x="6990" y="7405"/>
                  </a:lnTo>
                  <a:lnTo>
                    <a:pt x="7088" y="7502"/>
                  </a:lnTo>
                  <a:lnTo>
                    <a:pt x="7209" y="7575"/>
                  </a:lnTo>
                  <a:lnTo>
                    <a:pt x="7331" y="7624"/>
                  </a:lnTo>
                  <a:lnTo>
                    <a:pt x="7477" y="7648"/>
                  </a:lnTo>
                  <a:lnTo>
                    <a:pt x="7477" y="7648"/>
                  </a:lnTo>
                  <a:lnTo>
                    <a:pt x="7624" y="7624"/>
                  </a:lnTo>
                  <a:lnTo>
                    <a:pt x="7745" y="7575"/>
                  </a:lnTo>
                  <a:lnTo>
                    <a:pt x="7867" y="7502"/>
                  </a:lnTo>
                  <a:lnTo>
                    <a:pt x="7964" y="7405"/>
                  </a:lnTo>
                  <a:lnTo>
                    <a:pt x="8038" y="7307"/>
                  </a:lnTo>
                  <a:lnTo>
                    <a:pt x="8086" y="7161"/>
                  </a:lnTo>
                  <a:lnTo>
                    <a:pt x="8111" y="7015"/>
                  </a:lnTo>
                  <a:lnTo>
                    <a:pt x="8135" y="6869"/>
                  </a:lnTo>
                  <a:lnTo>
                    <a:pt x="8135" y="6869"/>
                  </a:lnTo>
                  <a:lnTo>
                    <a:pt x="8111" y="5505"/>
                  </a:lnTo>
                  <a:lnTo>
                    <a:pt x="8086" y="4872"/>
                  </a:lnTo>
                  <a:lnTo>
                    <a:pt x="8038" y="4287"/>
                  </a:lnTo>
                  <a:lnTo>
                    <a:pt x="7964" y="3703"/>
                  </a:lnTo>
                  <a:lnTo>
                    <a:pt x="7867" y="3167"/>
                  </a:lnTo>
                  <a:lnTo>
                    <a:pt x="7745" y="2656"/>
                  </a:lnTo>
                  <a:lnTo>
                    <a:pt x="7599" y="2168"/>
                  </a:lnTo>
                  <a:lnTo>
                    <a:pt x="7404" y="1754"/>
                  </a:lnTo>
                  <a:lnTo>
                    <a:pt x="7185" y="1365"/>
                  </a:lnTo>
                  <a:lnTo>
                    <a:pt x="7063" y="1170"/>
                  </a:lnTo>
                  <a:lnTo>
                    <a:pt x="6917" y="999"/>
                  </a:lnTo>
                  <a:lnTo>
                    <a:pt x="6771" y="853"/>
                  </a:lnTo>
                  <a:lnTo>
                    <a:pt x="6625" y="707"/>
                  </a:lnTo>
                  <a:lnTo>
                    <a:pt x="6454" y="561"/>
                  </a:lnTo>
                  <a:lnTo>
                    <a:pt x="6260" y="439"/>
                  </a:lnTo>
                  <a:lnTo>
                    <a:pt x="6065" y="342"/>
                  </a:lnTo>
                  <a:lnTo>
                    <a:pt x="5870" y="244"/>
                  </a:lnTo>
                  <a:lnTo>
                    <a:pt x="5651" y="171"/>
                  </a:lnTo>
                  <a:lnTo>
                    <a:pt x="5407" y="98"/>
                  </a:lnTo>
                  <a:lnTo>
                    <a:pt x="5164" y="50"/>
                  </a:lnTo>
                  <a:lnTo>
                    <a:pt x="4896" y="1"/>
                  </a:lnTo>
                  <a:lnTo>
                    <a:pt x="4896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7" name="Shape 671"/>
            <p:cNvSpPr/>
            <p:nvPr/>
          </p:nvSpPr>
          <p:spPr>
            <a:xfrm>
              <a:off x="3443425" y="2267500"/>
              <a:ext cx="85275" cy="93775"/>
            </a:xfrm>
            <a:custGeom>
              <a:avLst/>
              <a:gdLst/>
              <a:ahLst/>
              <a:cxnLst/>
              <a:rect l="0" t="0" r="0" b="0"/>
              <a:pathLst>
                <a:path w="3411" h="3751" fill="none" extrusionOk="0">
                  <a:moveTo>
                    <a:pt x="1" y="1705"/>
                  </a:moveTo>
                  <a:lnTo>
                    <a:pt x="1" y="1705"/>
                  </a:lnTo>
                  <a:lnTo>
                    <a:pt x="1" y="1510"/>
                  </a:lnTo>
                  <a:lnTo>
                    <a:pt x="25" y="1315"/>
                  </a:lnTo>
                  <a:lnTo>
                    <a:pt x="74" y="1145"/>
                  </a:lnTo>
                  <a:lnTo>
                    <a:pt x="123" y="999"/>
                  </a:lnTo>
                  <a:lnTo>
                    <a:pt x="196" y="852"/>
                  </a:lnTo>
                  <a:lnTo>
                    <a:pt x="293" y="706"/>
                  </a:lnTo>
                  <a:lnTo>
                    <a:pt x="391" y="585"/>
                  </a:lnTo>
                  <a:lnTo>
                    <a:pt x="488" y="463"/>
                  </a:lnTo>
                  <a:lnTo>
                    <a:pt x="610" y="341"/>
                  </a:lnTo>
                  <a:lnTo>
                    <a:pt x="756" y="268"/>
                  </a:lnTo>
                  <a:lnTo>
                    <a:pt x="902" y="171"/>
                  </a:lnTo>
                  <a:lnTo>
                    <a:pt x="1048" y="122"/>
                  </a:lnTo>
                  <a:lnTo>
                    <a:pt x="1194" y="49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876" y="0"/>
                  </a:lnTo>
                  <a:lnTo>
                    <a:pt x="2047" y="24"/>
                  </a:lnTo>
                  <a:lnTo>
                    <a:pt x="2217" y="49"/>
                  </a:lnTo>
                  <a:lnTo>
                    <a:pt x="2363" y="122"/>
                  </a:lnTo>
                  <a:lnTo>
                    <a:pt x="2509" y="171"/>
                  </a:lnTo>
                  <a:lnTo>
                    <a:pt x="2656" y="268"/>
                  </a:lnTo>
                  <a:lnTo>
                    <a:pt x="2802" y="341"/>
                  </a:lnTo>
                  <a:lnTo>
                    <a:pt x="2923" y="463"/>
                  </a:lnTo>
                  <a:lnTo>
                    <a:pt x="3021" y="585"/>
                  </a:lnTo>
                  <a:lnTo>
                    <a:pt x="3118" y="706"/>
                  </a:lnTo>
                  <a:lnTo>
                    <a:pt x="3216" y="852"/>
                  </a:lnTo>
                  <a:lnTo>
                    <a:pt x="3289" y="999"/>
                  </a:lnTo>
                  <a:lnTo>
                    <a:pt x="3337" y="1145"/>
                  </a:lnTo>
                  <a:lnTo>
                    <a:pt x="3386" y="1315"/>
                  </a:lnTo>
                  <a:lnTo>
                    <a:pt x="3411" y="1510"/>
                  </a:lnTo>
                  <a:lnTo>
                    <a:pt x="3411" y="1705"/>
                  </a:lnTo>
                  <a:lnTo>
                    <a:pt x="3411" y="1705"/>
                  </a:lnTo>
                  <a:lnTo>
                    <a:pt x="3411" y="1900"/>
                  </a:lnTo>
                  <a:lnTo>
                    <a:pt x="3386" y="2095"/>
                  </a:lnTo>
                  <a:lnTo>
                    <a:pt x="3337" y="2265"/>
                  </a:lnTo>
                  <a:lnTo>
                    <a:pt x="3289" y="2460"/>
                  </a:lnTo>
                  <a:lnTo>
                    <a:pt x="3216" y="2630"/>
                  </a:lnTo>
                  <a:lnTo>
                    <a:pt x="3118" y="2801"/>
                  </a:lnTo>
                  <a:lnTo>
                    <a:pt x="3021" y="2971"/>
                  </a:lnTo>
                  <a:lnTo>
                    <a:pt x="2923" y="3117"/>
                  </a:lnTo>
                  <a:lnTo>
                    <a:pt x="2802" y="3264"/>
                  </a:lnTo>
                  <a:lnTo>
                    <a:pt x="2656" y="3385"/>
                  </a:lnTo>
                  <a:lnTo>
                    <a:pt x="2509" y="3483"/>
                  </a:lnTo>
                  <a:lnTo>
                    <a:pt x="2363" y="3580"/>
                  </a:lnTo>
                  <a:lnTo>
                    <a:pt x="2217" y="3653"/>
                  </a:lnTo>
                  <a:lnTo>
                    <a:pt x="2047" y="3702"/>
                  </a:lnTo>
                  <a:lnTo>
                    <a:pt x="1876" y="3751"/>
                  </a:lnTo>
                  <a:lnTo>
                    <a:pt x="1706" y="3751"/>
                  </a:lnTo>
                  <a:lnTo>
                    <a:pt x="1706" y="3751"/>
                  </a:lnTo>
                  <a:lnTo>
                    <a:pt x="1535" y="3751"/>
                  </a:lnTo>
                  <a:lnTo>
                    <a:pt x="1365" y="3702"/>
                  </a:lnTo>
                  <a:lnTo>
                    <a:pt x="1194" y="3653"/>
                  </a:lnTo>
                  <a:lnTo>
                    <a:pt x="1048" y="3580"/>
                  </a:lnTo>
                  <a:lnTo>
                    <a:pt x="902" y="3483"/>
                  </a:lnTo>
                  <a:lnTo>
                    <a:pt x="756" y="3385"/>
                  </a:lnTo>
                  <a:lnTo>
                    <a:pt x="610" y="3264"/>
                  </a:lnTo>
                  <a:lnTo>
                    <a:pt x="488" y="3117"/>
                  </a:lnTo>
                  <a:lnTo>
                    <a:pt x="391" y="2971"/>
                  </a:lnTo>
                  <a:lnTo>
                    <a:pt x="293" y="2801"/>
                  </a:lnTo>
                  <a:lnTo>
                    <a:pt x="196" y="2630"/>
                  </a:lnTo>
                  <a:lnTo>
                    <a:pt x="123" y="2460"/>
                  </a:lnTo>
                  <a:lnTo>
                    <a:pt x="74" y="2265"/>
                  </a:lnTo>
                  <a:lnTo>
                    <a:pt x="25" y="2095"/>
                  </a:lnTo>
                  <a:lnTo>
                    <a:pt x="1" y="1900"/>
                  </a:lnTo>
                  <a:lnTo>
                    <a:pt x="1" y="1705"/>
                  </a:lnTo>
                  <a:lnTo>
                    <a:pt x="1" y="1705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</p:grpSp>
      <p:grpSp>
        <p:nvGrpSpPr>
          <p:cNvPr id="28" name="Shape 669"/>
          <p:cNvGrpSpPr/>
          <p:nvPr/>
        </p:nvGrpSpPr>
        <p:grpSpPr>
          <a:xfrm>
            <a:off x="4067944" y="602897"/>
            <a:ext cx="154057" cy="384677"/>
            <a:chOff x="3384375" y="2267500"/>
            <a:chExt cx="203375" cy="507825"/>
          </a:xfrm>
        </p:grpSpPr>
        <p:sp>
          <p:nvSpPr>
            <p:cNvPr id="29" name="Shape 670"/>
            <p:cNvSpPr/>
            <p:nvPr/>
          </p:nvSpPr>
          <p:spPr>
            <a:xfrm>
              <a:off x="3384375" y="2373425"/>
              <a:ext cx="203375" cy="401900"/>
            </a:xfrm>
            <a:custGeom>
              <a:avLst/>
              <a:gdLst/>
              <a:ahLst/>
              <a:cxnLst/>
              <a:rect l="0" t="0" r="0" b="0"/>
              <a:pathLst>
                <a:path w="8135" h="16076" fill="none" extrusionOk="0">
                  <a:moveTo>
                    <a:pt x="4896" y="1"/>
                  </a:moveTo>
                  <a:lnTo>
                    <a:pt x="4896" y="1"/>
                  </a:lnTo>
                  <a:lnTo>
                    <a:pt x="4701" y="74"/>
                  </a:lnTo>
                  <a:lnTo>
                    <a:pt x="4506" y="147"/>
                  </a:lnTo>
                  <a:lnTo>
                    <a:pt x="4287" y="196"/>
                  </a:lnTo>
                  <a:lnTo>
                    <a:pt x="4068" y="196"/>
                  </a:lnTo>
                  <a:lnTo>
                    <a:pt x="4068" y="196"/>
                  </a:lnTo>
                  <a:lnTo>
                    <a:pt x="3848" y="196"/>
                  </a:lnTo>
                  <a:lnTo>
                    <a:pt x="3654" y="147"/>
                  </a:lnTo>
                  <a:lnTo>
                    <a:pt x="3434" y="98"/>
                  </a:lnTo>
                  <a:lnTo>
                    <a:pt x="3240" y="1"/>
                  </a:lnTo>
                  <a:lnTo>
                    <a:pt x="3240" y="1"/>
                  </a:lnTo>
                  <a:lnTo>
                    <a:pt x="2996" y="50"/>
                  </a:lnTo>
                  <a:lnTo>
                    <a:pt x="2777" y="98"/>
                  </a:lnTo>
                  <a:lnTo>
                    <a:pt x="2558" y="171"/>
                  </a:lnTo>
                  <a:lnTo>
                    <a:pt x="2363" y="269"/>
                  </a:lnTo>
                  <a:lnTo>
                    <a:pt x="2168" y="366"/>
                  </a:lnTo>
                  <a:lnTo>
                    <a:pt x="1973" y="464"/>
                  </a:lnTo>
                  <a:lnTo>
                    <a:pt x="1803" y="585"/>
                  </a:lnTo>
                  <a:lnTo>
                    <a:pt x="1632" y="731"/>
                  </a:lnTo>
                  <a:lnTo>
                    <a:pt x="1486" y="878"/>
                  </a:lnTo>
                  <a:lnTo>
                    <a:pt x="1340" y="1024"/>
                  </a:lnTo>
                  <a:lnTo>
                    <a:pt x="1072" y="1365"/>
                  </a:lnTo>
                  <a:lnTo>
                    <a:pt x="853" y="1779"/>
                  </a:lnTo>
                  <a:lnTo>
                    <a:pt x="658" y="2193"/>
                  </a:lnTo>
                  <a:lnTo>
                    <a:pt x="488" y="2680"/>
                  </a:lnTo>
                  <a:lnTo>
                    <a:pt x="341" y="3167"/>
                  </a:lnTo>
                  <a:lnTo>
                    <a:pt x="244" y="3727"/>
                  </a:lnTo>
                  <a:lnTo>
                    <a:pt x="147" y="4287"/>
                  </a:lnTo>
                  <a:lnTo>
                    <a:pt x="73" y="4896"/>
                  </a:lnTo>
                  <a:lnTo>
                    <a:pt x="49" y="5529"/>
                  </a:lnTo>
                  <a:lnTo>
                    <a:pt x="25" y="6187"/>
                  </a:lnTo>
                  <a:lnTo>
                    <a:pt x="0" y="6869"/>
                  </a:lnTo>
                  <a:lnTo>
                    <a:pt x="0" y="6869"/>
                  </a:lnTo>
                  <a:lnTo>
                    <a:pt x="25" y="7015"/>
                  </a:lnTo>
                  <a:lnTo>
                    <a:pt x="49" y="7161"/>
                  </a:lnTo>
                  <a:lnTo>
                    <a:pt x="98" y="7307"/>
                  </a:lnTo>
                  <a:lnTo>
                    <a:pt x="171" y="7405"/>
                  </a:lnTo>
                  <a:lnTo>
                    <a:pt x="268" y="7502"/>
                  </a:lnTo>
                  <a:lnTo>
                    <a:pt x="390" y="7575"/>
                  </a:lnTo>
                  <a:lnTo>
                    <a:pt x="512" y="7624"/>
                  </a:lnTo>
                  <a:lnTo>
                    <a:pt x="658" y="7648"/>
                  </a:lnTo>
                  <a:lnTo>
                    <a:pt x="658" y="7648"/>
                  </a:lnTo>
                  <a:lnTo>
                    <a:pt x="804" y="7624"/>
                  </a:lnTo>
                  <a:lnTo>
                    <a:pt x="926" y="7575"/>
                  </a:lnTo>
                  <a:lnTo>
                    <a:pt x="1048" y="7502"/>
                  </a:lnTo>
                  <a:lnTo>
                    <a:pt x="1145" y="7405"/>
                  </a:lnTo>
                  <a:lnTo>
                    <a:pt x="1218" y="7307"/>
                  </a:lnTo>
                  <a:lnTo>
                    <a:pt x="1267" y="7161"/>
                  </a:lnTo>
                  <a:lnTo>
                    <a:pt x="1291" y="7015"/>
                  </a:lnTo>
                  <a:lnTo>
                    <a:pt x="1316" y="6869"/>
                  </a:lnTo>
                  <a:lnTo>
                    <a:pt x="1316" y="6869"/>
                  </a:lnTo>
                  <a:lnTo>
                    <a:pt x="1340" y="6260"/>
                  </a:lnTo>
                  <a:lnTo>
                    <a:pt x="1413" y="5554"/>
                  </a:lnTo>
                  <a:lnTo>
                    <a:pt x="1510" y="4847"/>
                  </a:lnTo>
                  <a:lnTo>
                    <a:pt x="1632" y="4141"/>
                  </a:lnTo>
                  <a:lnTo>
                    <a:pt x="1754" y="3532"/>
                  </a:lnTo>
                  <a:lnTo>
                    <a:pt x="1876" y="3021"/>
                  </a:lnTo>
                  <a:lnTo>
                    <a:pt x="1998" y="2680"/>
                  </a:lnTo>
                  <a:lnTo>
                    <a:pt x="2046" y="2607"/>
                  </a:lnTo>
                  <a:lnTo>
                    <a:pt x="2095" y="2582"/>
                  </a:lnTo>
                  <a:lnTo>
                    <a:pt x="2095" y="2582"/>
                  </a:lnTo>
                  <a:lnTo>
                    <a:pt x="2095" y="2631"/>
                  </a:lnTo>
                  <a:lnTo>
                    <a:pt x="2119" y="2729"/>
                  </a:lnTo>
                  <a:lnTo>
                    <a:pt x="2119" y="3143"/>
                  </a:lnTo>
                  <a:lnTo>
                    <a:pt x="2071" y="4555"/>
                  </a:lnTo>
                  <a:lnTo>
                    <a:pt x="1949" y="6577"/>
                  </a:lnTo>
                  <a:lnTo>
                    <a:pt x="1827" y="8842"/>
                  </a:lnTo>
                  <a:lnTo>
                    <a:pt x="1535" y="13128"/>
                  </a:lnTo>
                  <a:lnTo>
                    <a:pt x="1389" y="15077"/>
                  </a:lnTo>
                  <a:lnTo>
                    <a:pt x="1389" y="15077"/>
                  </a:lnTo>
                  <a:lnTo>
                    <a:pt x="1389" y="15247"/>
                  </a:lnTo>
                  <a:lnTo>
                    <a:pt x="1413" y="15418"/>
                  </a:lnTo>
                  <a:lnTo>
                    <a:pt x="1462" y="15564"/>
                  </a:lnTo>
                  <a:lnTo>
                    <a:pt x="1559" y="15710"/>
                  </a:lnTo>
                  <a:lnTo>
                    <a:pt x="1657" y="15856"/>
                  </a:lnTo>
                  <a:lnTo>
                    <a:pt x="1778" y="15953"/>
                  </a:lnTo>
                  <a:lnTo>
                    <a:pt x="1924" y="16026"/>
                  </a:lnTo>
                  <a:lnTo>
                    <a:pt x="2095" y="16075"/>
                  </a:lnTo>
                  <a:lnTo>
                    <a:pt x="2095" y="16075"/>
                  </a:lnTo>
                  <a:lnTo>
                    <a:pt x="2217" y="16075"/>
                  </a:lnTo>
                  <a:lnTo>
                    <a:pt x="2217" y="16075"/>
                  </a:lnTo>
                  <a:lnTo>
                    <a:pt x="2387" y="16075"/>
                  </a:lnTo>
                  <a:lnTo>
                    <a:pt x="2509" y="16026"/>
                  </a:lnTo>
                  <a:lnTo>
                    <a:pt x="2655" y="15953"/>
                  </a:lnTo>
                  <a:lnTo>
                    <a:pt x="2777" y="15880"/>
                  </a:lnTo>
                  <a:lnTo>
                    <a:pt x="2874" y="15758"/>
                  </a:lnTo>
                  <a:lnTo>
                    <a:pt x="2947" y="15637"/>
                  </a:lnTo>
                  <a:lnTo>
                    <a:pt x="3020" y="15491"/>
                  </a:lnTo>
                  <a:lnTo>
                    <a:pt x="3045" y="15344"/>
                  </a:lnTo>
                  <a:lnTo>
                    <a:pt x="3702" y="8525"/>
                  </a:lnTo>
                  <a:lnTo>
                    <a:pt x="3702" y="8525"/>
                  </a:lnTo>
                  <a:lnTo>
                    <a:pt x="3727" y="8452"/>
                  </a:lnTo>
                  <a:lnTo>
                    <a:pt x="3775" y="8330"/>
                  </a:lnTo>
                  <a:lnTo>
                    <a:pt x="3824" y="8282"/>
                  </a:lnTo>
                  <a:lnTo>
                    <a:pt x="3873" y="8208"/>
                  </a:lnTo>
                  <a:lnTo>
                    <a:pt x="3970" y="8184"/>
                  </a:lnTo>
                  <a:lnTo>
                    <a:pt x="4068" y="8160"/>
                  </a:lnTo>
                  <a:lnTo>
                    <a:pt x="4068" y="8160"/>
                  </a:lnTo>
                  <a:lnTo>
                    <a:pt x="4165" y="8184"/>
                  </a:lnTo>
                  <a:lnTo>
                    <a:pt x="4263" y="8208"/>
                  </a:lnTo>
                  <a:lnTo>
                    <a:pt x="4311" y="8282"/>
                  </a:lnTo>
                  <a:lnTo>
                    <a:pt x="4360" y="8330"/>
                  </a:lnTo>
                  <a:lnTo>
                    <a:pt x="4409" y="8452"/>
                  </a:lnTo>
                  <a:lnTo>
                    <a:pt x="4433" y="8525"/>
                  </a:lnTo>
                  <a:lnTo>
                    <a:pt x="5091" y="15344"/>
                  </a:lnTo>
                  <a:lnTo>
                    <a:pt x="5091" y="15344"/>
                  </a:lnTo>
                  <a:lnTo>
                    <a:pt x="5115" y="15491"/>
                  </a:lnTo>
                  <a:lnTo>
                    <a:pt x="5188" y="15637"/>
                  </a:lnTo>
                  <a:lnTo>
                    <a:pt x="5261" y="15758"/>
                  </a:lnTo>
                  <a:lnTo>
                    <a:pt x="5358" y="15880"/>
                  </a:lnTo>
                  <a:lnTo>
                    <a:pt x="5480" y="15953"/>
                  </a:lnTo>
                  <a:lnTo>
                    <a:pt x="5626" y="16026"/>
                  </a:lnTo>
                  <a:lnTo>
                    <a:pt x="5748" y="16075"/>
                  </a:lnTo>
                  <a:lnTo>
                    <a:pt x="5919" y="16075"/>
                  </a:lnTo>
                  <a:lnTo>
                    <a:pt x="5919" y="16075"/>
                  </a:lnTo>
                  <a:lnTo>
                    <a:pt x="6040" y="16075"/>
                  </a:lnTo>
                  <a:lnTo>
                    <a:pt x="6040" y="16075"/>
                  </a:lnTo>
                  <a:lnTo>
                    <a:pt x="6211" y="16026"/>
                  </a:lnTo>
                  <a:lnTo>
                    <a:pt x="6357" y="15953"/>
                  </a:lnTo>
                  <a:lnTo>
                    <a:pt x="6479" y="15856"/>
                  </a:lnTo>
                  <a:lnTo>
                    <a:pt x="6576" y="15710"/>
                  </a:lnTo>
                  <a:lnTo>
                    <a:pt x="6674" y="15564"/>
                  </a:lnTo>
                  <a:lnTo>
                    <a:pt x="6722" y="15418"/>
                  </a:lnTo>
                  <a:lnTo>
                    <a:pt x="6747" y="15247"/>
                  </a:lnTo>
                  <a:lnTo>
                    <a:pt x="6747" y="15077"/>
                  </a:lnTo>
                  <a:lnTo>
                    <a:pt x="6747" y="15077"/>
                  </a:lnTo>
                  <a:lnTo>
                    <a:pt x="6601" y="13128"/>
                  </a:lnTo>
                  <a:lnTo>
                    <a:pt x="6333" y="8890"/>
                  </a:lnTo>
                  <a:lnTo>
                    <a:pt x="6187" y="6601"/>
                  </a:lnTo>
                  <a:lnTo>
                    <a:pt x="6089" y="4604"/>
                  </a:lnTo>
                  <a:lnTo>
                    <a:pt x="6040" y="3167"/>
                  </a:lnTo>
                  <a:lnTo>
                    <a:pt x="6040" y="2753"/>
                  </a:lnTo>
                  <a:lnTo>
                    <a:pt x="6040" y="2582"/>
                  </a:lnTo>
                  <a:lnTo>
                    <a:pt x="6040" y="2582"/>
                  </a:lnTo>
                  <a:lnTo>
                    <a:pt x="6065" y="2582"/>
                  </a:lnTo>
                  <a:lnTo>
                    <a:pt x="6089" y="2582"/>
                  </a:lnTo>
                  <a:lnTo>
                    <a:pt x="6138" y="2680"/>
                  </a:lnTo>
                  <a:lnTo>
                    <a:pt x="6235" y="2996"/>
                  </a:lnTo>
                  <a:lnTo>
                    <a:pt x="6381" y="3484"/>
                  </a:lnTo>
                  <a:lnTo>
                    <a:pt x="6503" y="4117"/>
                  </a:lnTo>
                  <a:lnTo>
                    <a:pt x="6625" y="4823"/>
                  </a:lnTo>
                  <a:lnTo>
                    <a:pt x="6722" y="5554"/>
                  </a:lnTo>
                  <a:lnTo>
                    <a:pt x="6795" y="6260"/>
                  </a:lnTo>
                  <a:lnTo>
                    <a:pt x="6820" y="6869"/>
                  </a:lnTo>
                  <a:lnTo>
                    <a:pt x="6820" y="6869"/>
                  </a:lnTo>
                  <a:lnTo>
                    <a:pt x="6844" y="7015"/>
                  </a:lnTo>
                  <a:lnTo>
                    <a:pt x="6869" y="7161"/>
                  </a:lnTo>
                  <a:lnTo>
                    <a:pt x="6917" y="7307"/>
                  </a:lnTo>
                  <a:lnTo>
                    <a:pt x="6990" y="7405"/>
                  </a:lnTo>
                  <a:lnTo>
                    <a:pt x="7088" y="7502"/>
                  </a:lnTo>
                  <a:lnTo>
                    <a:pt x="7209" y="7575"/>
                  </a:lnTo>
                  <a:lnTo>
                    <a:pt x="7331" y="7624"/>
                  </a:lnTo>
                  <a:lnTo>
                    <a:pt x="7477" y="7648"/>
                  </a:lnTo>
                  <a:lnTo>
                    <a:pt x="7477" y="7648"/>
                  </a:lnTo>
                  <a:lnTo>
                    <a:pt x="7624" y="7624"/>
                  </a:lnTo>
                  <a:lnTo>
                    <a:pt x="7745" y="7575"/>
                  </a:lnTo>
                  <a:lnTo>
                    <a:pt x="7867" y="7502"/>
                  </a:lnTo>
                  <a:lnTo>
                    <a:pt x="7964" y="7405"/>
                  </a:lnTo>
                  <a:lnTo>
                    <a:pt x="8038" y="7307"/>
                  </a:lnTo>
                  <a:lnTo>
                    <a:pt x="8086" y="7161"/>
                  </a:lnTo>
                  <a:lnTo>
                    <a:pt x="8111" y="7015"/>
                  </a:lnTo>
                  <a:lnTo>
                    <a:pt x="8135" y="6869"/>
                  </a:lnTo>
                  <a:lnTo>
                    <a:pt x="8135" y="6869"/>
                  </a:lnTo>
                  <a:lnTo>
                    <a:pt x="8111" y="5505"/>
                  </a:lnTo>
                  <a:lnTo>
                    <a:pt x="8086" y="4872"/>
                  </a:lnTo>
                  <a:lnTo>
                    <a:pt x="8038" y="4287"/>
                  </a:lnTo>
                  <a:lnTo>
                    <a:pt x="7964" y="3703"/>
                  </a:lnTo>
                  <a:lnTo>
                    <a:pt x="7867" y="3167"/>
                  </a:lnTo>
                  <a:lnTo>
                    <a:pt x="7745" y="2656"/>
                  </a:lnTo>
                  <a:lnTo>
                    <a:pt x="7599" y="2168"/>
                  </a:lnTo>
                  <a:lnTo>
                    <a:pt x="7404" y="1754"/>
                  </a:lnTo>
                  <a:lnTo>
                    <a:pt x="7185" y="1365"/>
                  </a:lnTo>
                  <a:lnTo>
                    <a:pt x="7063" y="1170"/>
                  </a:lnTo>
                  <a:lnTo>
                    <a:pt x="6917" y="999"/>
                  </a:lnTo>
                  <a:lnTo>
                    <a:pt x="6771" y="853"/>
                  </a:lnTo>
                  <a:lnTo>
                    <a:pt x="6625" y="707"/>
                  </a:lnTo>
                  <a:lnTo>
                    <a:pt x="6454" y="561"/>
                  </a:lnTo>
                  <a:lnTo>
                    <a:pt x="6260" y="439"/>
                  </a:lnTo>
                  <a:lnTo>
                    <a:pt x="6065" y="342"/>
                  </a:lnTo>
                  <a:lnTo>
                    <a:pt x="5870" y="244"/>
                  </a:lnTo>
                  <a:lnTo>
                    <a:pt x="5651" y="171"/>
                  </a:lnTo>
                  <a:lnTo>
                    <a:pt x="5407" y="98"/>
                  </a:lnTo>
                  <a:lnTo>
                    <a:pt x="5164" y="50"/>
                  </a:lnTo>
                  <a:lnTo>
                    <a:pt x="4896" y="1"/>
                  </a:lnTo>
                  <a:lnTo>
                    <a:pt x="4896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30" name="Shape 671"/>
            <p:cNvSpPr/>
            <p:nvPr/>
          </p:nvSpPr>
          <p:spPr>
            <a:xfrm>
              <a:off x="3443425" y="2267500"/>
              <a:ext cx="85275" cy="93775"/>
            </a:xfrm>
            <a:custGeom>
              <a:avLst/>
              <a:gdLst/>
              <a:ahLst/>
              <a:cxnLst/>
              <a:rect l="0" t="0" r="0" b="0"/>
              <a:pathLst>
                <a:path w="3411" h="3751" fill="none" extrusionOk="0">
                  <a:moveTo>
                    <a:pt x="1" y="1705"/>
                  </a:moveTo>
                  <a:lnTo>
                    <a:pt x="1" y="1705"/>
                  </a:lnTo>
                  <a:lnTo>
                    <a:pt x="1" y="1510"/>
                  </a:lnTo>
                  <a:lnTo>
                    <a:pt x="25" y="1315"/>
                  </a:lnTo>
                  <a:lnTo>
                    <a:pt x="74" y="1145"/>
                  </a:lnTo>
                  <a:lnTo>
                    <a:pt x="123" y="999"/>
                  </a:lnTo>
                  <a:lnTo>
                    <a:pt x="196" y="852"/>
                  </a:lnTo>
                  <a:lnTo>
                    <a:pt x="293" y="706"/>
                  </a:lnTo>
                  <a:lnTo>
                    <a:pt x="391" y="585"/>
                  </a:lnTo>
                  <a:lnTo>
                    <a:pt x="488" y="463"/>
                  </a:lnTo>
                  <a:lnTo>
                    <a:pt x="610" y="341"/>
                  </a:lnTo>
                  <a:lnTo>
                    <a:pt x="756" y="268"/>
                  </a:lnTo>
                  <a:lnTo>
                    <a:pt x="902" y="171"/>
                  </a:lnTo>
                  <a:lnTo>
                    <a:pt x="1048" y="122"/>
                  </a:lnTo>
                  <a:lnTo>
                    <a:pt x="1194" y="49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876" y="0"/>
                  </a:lnTo>
                  <a:lnTo>
                    <a:pt x="2047" y="24"/>
                  </a:lnTo>
                  <a:lnTo>
                    <a:pt x="2217" y="49"/>
                  </a:lnTo>
                  <a:lnTo>
                    <a:pt x="2363" y="122"/>
                  </a:lnTo>
                  <a:lnTo>
                    <a:pt x="2509" y="171"/>
                  </a:lnTo>
                  <a:lnTo>
                    <a:pt x="2656" y="268"/>
                  </a:lnTo>
                  <a:lnTo>
                    <a:pt x="2802" y="341"/>
                  </a:lnTo>
                  <a:lnTo>
                    <a:pt x="2923" y="463"/>
                  </a:lnTo>
                  <a:lnTo>
                    <a:pt x="3021" y="585"/>
                  </a:lnTo>
                  <a:lnTo>
                    <a:pt x="3118" y="706"/>
                  </a:lnTo>
                  <a:lnTo>
                    <a:pt x="3216" y="852"/>
                  </a:lnTo>
                  <a:lnTo>
                    <a:pt x="3289" y="999"/>
                  </a:lnTo>
                  <a:lnTo>
                    <a:pt x="3337" y="1145"/>
                  </a:lnTo>
                  <a:lnTo>
                    <a:pt x="3386" y="1315"/>
                  </a:lnTo>
                  <a:lnTo>
                    <a:pt x="3411" y="1510"/>
                  </a:lnTo>
                  <a:lnTo>
                    <a:pt x="3411" y="1705"/>
                  </a:lnTo>
                  <a:lnTo>
                    <a:pt x="3411" y="1705"/>
                  </a:lnTo>
                  <a:lnTo>
                    <a:pt x="3411" y="1900"/>
                  </a:lnTo>
                  <a:lnTo>
                    <a:pt x="3386" y="2095"/>
                  </a:lnTo>
                  <a:lnTo>
                    <a:pt x="3337" y="2265"/>
                  </a:lnTo>
                  <a:lnTo>
                    <a:pt x="3289" y="2460"/>
                  </a:lnTo>
                  <a:lnTo>
                    <a:pt x="3216" y="2630"/>
                  </a:lnTo>
                  <a:lnTo>
                    <a:pt x="3118" y="2801"/>
                  </a:lnTo>
                  <a:lnTo>
                    <a:pt x="3021" y="2971"/>
                  </a:lnTo>
                  <a:lnTo>
                    <a:pt x="2923" y="3117"/>
                  </a:lnTo>
                  <a:lnTo>
                    <a:pt x="2802" y="3264"/>
                  </a:lnTo>
                  <a:lnTo>
                    <a:pt x="2656" y="3385"/>
                  </a:lnTo>
                  <a:lnTo>
                    <a:pt x="2509" y="3483"/>
                  </a:lnTo>
                  <a:lnTo>
                    <a:pt x="2363" y="3580"/>
                  </a:lnTo>
                  <a:lnTo>
                    <a:pt x="2217" y="3653"/>
                  </a:lnTo>
                  <a:lnTo>
                    <a:pt x="2047" y="3702"/>
                  </a:lnTo>
                  <a:lnTo>
                    <a:pt x="1876" y="3751"/>
                  </a:lnTo>
                  <a:lnTo>
                    <a:pt x="1706" y="3751"/>
                  </a:lnTo>
                  <a:lnTo>
                    <a:pt x="1706" y="3751"/>
                  </a:lnTo>
                  <a:lnTo>
                    <a:pt x="1535" y="3751"/>
                  </a:lnTo>
                  <a:lnTo>
                    <a:pt x="1365" y="3702"/>
                  </a:lnTo>
                  <a:lnTo>
                    <a:pt x="1194" y="3653"/>
                  </a:lnTo>
                  <a:lnTo>
                    <a:pt x="1048" y="3580"/>
                  </a:lnTo>
                  <a:lnTo>
                    <a:pt x="902" y="3483"/>
                  </a:lnTo>
                  <a:lnTo>
                    <a:pt x="756" y="3385"/>
                  </a:lnTo>
                  <a:lnTo>
                    <a:pt x="610" y="3264"/>
                  </a:lnTo>
                  <a:lnTo>
                    <a:pt x="488" y="3117"/>
                  </a:lnTo>
                  <a:lnTo>
                    <a:pt x="391" y="2971"/>
                  </a:lnTo>
                  <a:lnTo>
                    <a:pt x="293" y="2801"/>
                  </a:lnTo>
                  <a:lnTo>
                    <a:pt x="196" y="2630"/>
                  </a:lnTo>
                  <a:lnTo>
                    <a:pt x="123" y="2460"/>
                  </a:lnTo>
                  <a:lnTo>
                    <a:pt x="74" y="2265"/>
                  </a:lnTo>
                  <a:lnTo>
                    <a:pt x="25" y="2095"/>
                  </a:lnTo>
                  <a:lnTo>
                    <a:pt x="1" y="1900"/>
                  </a:lnTo>
                  <a:lnTo>
                    <a:pt x="1" y="1705"/>
                  </a:lnTo>
                  <a:lnTo>
                    <a:pt x="1" y="1705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Topics of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Presentation</a:t>
            </a:r>
            <a:endParaRPr lang="he-I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14274" y="1537988"/>
            <a:ext cx="6133990" cy="2724300"/>
          </a:xfrm>
        </p:spPr>
        <p:txBody>
          <a:bodyPr/>
          <a:lstStyle/>
          <a:p>
            <a:pPr lvl="0"/>
            <a:r>
              <a:rPr lang="en-US" sz="2400" dirty="0" smtClean="0"/>
              <a:t> The research </a:t>
            </a:r>
            <a:r>
              <a:rPr lang="en-US" sz="2400" dirty="0"/>
              <a:t>question</a:t>
            </a:r>
          </a:p>
          <a:p>
            <a:pPr lvl="0"/>
            <a:r>
              <a:rPr lang="en-US" sz="2400" dirty="0" smtClean="0"/>
              <a:t> </a:t>
            </a:r>
            <a:r>
              <a:rPr lang="en-US" sz="2400" dirty="0"/>
              <a:t>G</a:t>
            </a:r>
            <a:r>
              <a:rPr lang="en-US" sz="2400" dirty="0" smtClean="0"/>
              <a:t>ood </a:t>
            </a:r>
            <a:r>
              <a:rPr lang="en-US" sz="2400" dirty="0"/>
              <a:t>practices </a:t>
            </a:r>
          </a:p>
          <a:p>
            <a:pPr lvl="0"/>
            <a:r>
              <a:rPr lang="en-US" sz="2400" dirty="0" smtClean="0"/>
              <a:t> Success factors and </a:t>
            </a:r>
            <a:r>
              <a:rPr lang="en-US" sz="2400" dirty="0"/>
              <a:t>obstacles</a:t>
            </a:r>
          </a:p>
          <a:p>
            <a:pPr lvl="0"/>
            <a:r>
              <a:rPr lang="en-US" sz="2400" dirty="0" smtClean="0"/>
              <a:t> Concrete recommendations </a:t>
            </a:r>
            <a:r>
              <a:rPr lang="en-US" sz="2400" dirty="0"/>
              <a:t>and </a:t>
            </a:r>
            <a:r>
              <a:rPr lang="en-US" sz="2400" dirty="0" smtClean="0"/>
              <a:t>suggestions </a:t>
            </a:r>
            <a:endParaRPr lang="en-US" sz="2400" dirty="0"/>
          </a:p>
          <a:p>
            <a:pPr lvl="0"/>
            <a:r>
              <a:rPr lang="en-US" sz="2400" dirty="0" smtClean="0"/>
              <a:t> Un-answered </a:t>
            </a:r>
            <a:r>
              <a:rPr lang="en-US" sz="2400" dirty="0"/>
              <a:t>questions</a:t>
            </a:r>
          </a:p>
          <a:p>
            <a:endParaRPr lang="he-IL" sz="2400" dirty="0"/>
          </a:p>
        </p:txBody>
      </p:sp>
      <p:grpSp>
        <p:nvGrpSpPr>
          <p:cNvPr id="6" name="Shape 536"/>
          <p:cNvGrpSpPr/>
          <p:nvPr/>
        </p:nvGrpSpPr>
        <p:grpSpPr>
          <a:xfrm>
            <a:off x="313670" y="512443"/>
            <a:ext cx="309041" cy="403123"/>
            <a:chOff x="590250" y="244200"/>
            <a:chExt cx="407975" cy="532175"/>
          </a:xfrm>
        </p:grpSpPr>
        <p:sp>
          <p:nvSpPr>
            <p:cNvPr id="7" name="Shape 537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0" t="0" r="0" b="0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8" name="Shape 538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0" t="0" r="0" b="0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9" name="Shape 539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0" t="0" r="0" b="0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10" name="Shape 540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11" name="Shape 541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12" name="Shape 54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13" name="Shape 543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14" name="Shape 544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15" name="Shape 545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16" name="Shape 546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17" name="Shape 547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18" name="Shape 548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19" name="Shape 549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0" name="Shape 550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2624381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Research Question</a:t>
            </a:r>
            <a:endParaRPr lang="he-I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מציין מיקום טקסט 6"/>
          <p:cNvSpPr>
            <a:spLocks noGrp="1"/>
          </p:cNvSpPr>
          <p:nvPr>
            <p:ph type="body" idx="1"/>
          </p:nvPr>
        </p:nvSpPr>
        <p:spPr>
          <a:xfrm>
            <a:off x="900652" y="1347614"/>
            <a:ext cx="6840760" cy="10801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“what </a:t>
            </a:r>
            <a:r>
              <a:rPr lang="en-US" dirty="0"/>
              <a:t>is an effective tool for measuring the effectiveness of children's </a:t>
            </a:r>
            <a:r>
              <a:rPr lang="en-US" dirty="0" smtClean="0"/>
              <a:t>rights?” </a:t>
            </a:r>
            <a:endParaRPr lang="en-US" dirty="0"/>
          </a:p>
        </p:txBody>
      </p:sp>
      <p:sp>
        <p:nvSpPr>
          <p:cNvPr id="8" name="מלבן 7"/>
          <p:cNvSpPr/>
          <p:nvPr/>
        </p:nvSpPr>
        <p:spPr>
          <a:xfrm>
            <a:off x="899592" y="2355725"/>
            <a:ext cx="3240000" cy="126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in order to ensure effective implementation of </a:t>
            </a:r>
            <a:r>
              <a:rPr lang="en-US" sz="16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the CRC, tools </a:t>
            </a:r>
            <a:r>
              <a:rPr lang="en-US" sz="16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to measure or assess the status of children's rights are </a:t>
            </a:r>
            <a:r>
              <a:rPr lang="en-US" sz="16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needed</a:t>
            </a:r>
          </a:p>
        </p:txBody>
      </p:sp>
      <p:sp>
        <p:nvSpPr>
          <p:cNvPr id="9" name="מלבן 8"/>
          <p:cNvSpPr/>
          <p:nvPr/>
        </p:nvSpPr>
        <p:spPr>
          <a:xfrm>
            <a:off x="4427984" y="2499742"/>
            <a:ext cx="3600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</a:rPr>
              <a:t>General </a:t>
            </a:r>
            <a:r>
              <a:rPr lang="en-US" sz="16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</a:rPr>
              <a:t>Comment No. </a:t>
            </a:r>
            <a:r>
              <a:rPr lang="en-US" sz="16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</a:rPr>
              <a:t>5 of the Committee of the Rights of the Child (</a:t>
            </a:r>
            <a:r>
              <a:rPr lang="en-US" sz="16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</a:rPr>
              <a:t>paragraph 48) “</a:t>
            </a:r>
            <a:r>
              <a:rPr lang="en-US" sz="16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</a:rPr>
              <a:t>.  </a:t>
            </a:r>
            <a:r>
              <a:rPr lang="en-US" sz="16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</a:rPr>
              <a:t>"…Collection of sufficient and reliable data on children, disaggregated to enable identification of discrimination and/or disparities in the realization of rights, is an essential part of implementation…".  </a:t>
            </a:r>
            <a:endParaRPr lang="en-US" sz="1600" dirty="0" smtClean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912639" y="3617030"/>
            <a:ext cx="3240000" cy="126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</a:rPr>
              <a:t>But </a:t>
            </a:r>
            <a:r>
              <a:rPr lang="en-US" sz="16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</a:rPr>
              <a:t>although the importance of indicators for the realization of children's rights is widely recognized, their use has not yet become systematic</a:t>
            </a:r>
            <a:endParaRPr lang="en-US" sz="1600" dirty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</p:txBody>
      </p:sp>
      <p:grpSp>
        <p:nvGrpSpPr>
          <p:cNvPr id="11" name="Shape 613"/>
          <p:cNvGrpSpPr/>
          <p:nvPr/>
        </p:nvGrpSpPr>
        <p:grpSpPr>
          <a:xfrm>
            <a:off x="611560" y="2427734"/>
            <a:ext cx="288000" cy="288000"/>
            <a:chOff x="2594050" y="1631825"/>
            <a:chExt cx="439625" cy="439625"/>
          </a:xfrm>
        </p:grpSpPr>
        <p:sp>
          <p:nvSpPr>
            <p:cNvPr id="12" name="Shape 614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0" t="0" r="0" b="0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13" name="Shape 615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0" t="0" r="0" b="0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14" name="Shape 616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0" t="0" r="0" b="0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15" name="Shape 617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0" t="0" r="0" b="0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</p:grpSp>
      <p:grpSp>
        <p:nvGrpSpPr>
          <p:cNvPr id="16" name="Shape 613"/>
          <p:cNvGrpSpPr/>
          <p:nvPr/>
        </p:nvGrpSpPr>
        <p:grpSpPr>
          <a:xfrm>
            <a:off x="611560" y="3651870"/>
            <a:ext cx="288000" cy="288000"/>
            <a:chOff x="2594050" y="1631825"/>
            <a:chExt cx="439625" cy="439625"/>
          </a:xfrm>
        </p:grpSpPr>
        <p:sp>
          <p:nvSpPr>
            <p:cNvPr id="17" name="Shape 614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0" t="0" r="0" b="0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18" name="Shape 615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0" t="0" r="0" b="0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19" name="Shape 616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0" t="0" r="0" b="0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0" name="Shape 617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0" t="0" r="0" b="0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</p:grpSp>
      <p:grpSp>
        <p:nvGrpSpPr>
          <p:cNvPr id="21" name="Shape 613"/>
          <p:cNvGrpSpPr/>
          <p:nvPr/>
        </p:nvGrpSpPr>
        <p:grpSpPr>
          <a:xfrm>
            <a:off x="4139952" y="2571750"/>
            <a:ext cx="288000" cy="288000"/>
            <a:chOff x="2594050" y="1631825"/>
            <a:chExt cx="439625" cy="439625"/>
          </a:xfrm>
        </p:grpSpPr>
        <p:sp>
          <p:nvSpPr>
            <p:cNvPr id="22" name="Shape 614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0" t="0" r="0" b="0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3" name="Shape 615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0" t="0" r="0" b="0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4" name="Shape 616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0" t="0" r="0" b="0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5" name="Shape 617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0" t="0" r="0" b="0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497683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Sub-questions</a:t>
            </a:r>
            <a:endParaRPr lang="he-I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27584" y="1205912"/>
            <a:ext cx="6132600" cy="3937588"/>
          </a:xfrm>
        </p:spPr>
        <p:txBody>
          <a:bodyPr/>
          <a:lstStyle/>
          <a:p>
            <a:r>
              <a:rPr lang="en-US" sz="1800" dirty="0"/>
              <a:t> </a:t>
            </a:r>
            <a:r>
              <a:rPr lang="en-US" sz="1800" dirty="0" smtClean="0"/>
              <a:t>Is </a:t>
            </a:r>
            <a:r>
              <a:rPr lang="en-US" sz="1800" dirty="0"/>
              <a:t>there a way to monitor the Convention in a truly objective and scientific manner? </a:t>
            </a:r>
            <a:r>
              <a:rPr lang="en-US" sz="1800" dirty="0" smtClean="0"/>
              <a:t>How </a:t>
            </a:r>
            <a:r>
              <a:rPr lang="en-US" sz="1800" dirty="0"/>
              <a:t>can we measure the abstract articles of the convention</a:t>
            </a:r>
            <a:r>
              <a:rPr lang="en-US" sz="1800" dirty="0" smtClean="0"/>
              <a:t>?</a:t>
            </a:r>
          </a:p>
          <a:p>
            <a:r>
              <a:rPr lang="en-US" sz="1800" dirty="0"/>
              <a:t>What should be measured? </a:t>
            </a:r>
            <a:r>
              <a:rPr lang="en-US" sz="1800" dirty="0" smtClean="0"/>
              <a:t>Should </a:t>
            </a:r>
            <a:r>
              <a:rPr lang="en-US" sz="1800" dirty="0"/>
              <a:t>we measure all the Convention rights with a comprehensive set of indicators? Should we use larger vs. smaller set of indicators?</a:t>
            </a:r>
          </a:p>
          <a:p>
            <a:r>
              <a:rPr lang="en-US" sz="1800" dirty="0"/>
              <a:t>Who takes the lead in developing indicators: civil society, the governments, or a joint action?  </a:t>
            </a:r>
            <a:endParaRPr lang="en-US" sz="1800" dirty="0" smtClean="0"/>
          </a:p>
          <a:p>
            <a:r>
              <a:rPr lang="en-US" sz="1800" dirty="0"/>
              <a:t>Should international comparability be sought for or is an instrument adapted to local realities to be preferred?  </a:t>
            </a:r>
          </a:p>
        </p:txBody>
      </p:sp>
      <p:sp>
        <p:nvSpPr>
          <p:cNvPr id="5" name="Shape 259"/>
          <p:cNvSpPr/>
          <p:nvPr/>
        </p:nvSpPr>
        <p:spPr>
          <a:xfrm rot="2697322">
            <a:off x="323577" y="564078"/>
            <a:ext cx="376961" cy="359936"/>
          </a:xfrm>
          <a:custGeom>
            <a:avLst/>
            <a:gdLst/>
            <a:ahLst/>
            <a:cxnLst/>
            <a:rect l="0" t="0" r="0" b="0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98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67582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Best practices</a:t>
            </a:r>
            <a:endParaRPr lang="en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3" name="Shape 443"/>
          <p:cNvSpPr txBox="1">
            <a:spLocks noGrp="1"/>
          </p:cNvSpPr>
          <p:nvPr>
            <p:ph type="body" idx="1"/>
          </p:nvPr>
        </p:nvSpPr>
        <p:spPr>
          <a:xfrm>
            <a:off x="870450" y="1468875"/>
            <a:ext cx="2247900" cy="1515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Aft>
                <a:spcPts val="0"/>
              </a:spcAft>
              <a:buNone/>
            </a:pPr>
            <a:r>
              <a:rPr lang="en-US" b="1" dirty="0" smtClean="0"/>
              <a:t>“Early </a:t>
            </a:r>
            <a:r>
              <a:rPr lang="en-US" b="1" dirty="0"/>
              <a:t>childhood rights </a:t>
            </a:r>
            <a:r>
              <a:rPr lang="en-US" b="1" dirty="0" smtClean="0"/>
              <a:t>indicators” </a:t>
            </a:r>
          </a:p>
          <a:p>
            <a:pPr lvl="0">
              <a:spcAft>
                <a:spcPts val="0"/>
              </a:spcAft>
              <a:buNone/>
            </a:pPr>
            <a:r>
              <a:rPr lang="en-US" sz="1400" dirty="0" smtClean="0"/>
              <a:t>(</a:t>
            </a:r>
            <a:r>
              <a:rPr lang="en-US" sz="1400" dirty="0" smtClean="0"/>
              <a:t>Ziba</a:t>
            </a:r>
            <a:r>
              <a:rPr lang="en-US" sz="1400" dirty="0" smtClean="0"/>
              <a:t> </a:t>
            </a:r>
            <a:r>
              <a:rPr lang="en-US" sz="1400" dirty="0" smtClean="0"/>
              <a:t>Vaghri</a:t>
            </a:r>
            <a:r>
              <a:rPr lang="en-US" sz="1400" dirty="0" smtClean="0"/>
              <a:t>)</a:t>
            </a:r>
            <a:endParaRPr lang="en" sz="1400" dirty="0"/>
          </a:p>
        </p:txBody>
      </p:sp>
      <p:sp>
        <p:nvSpPr>
          <p:cNvPr id="444" name="Shape 444"/>
          <p:cNvSpPr txBox="1">
            <a:spLocks noGrp="1"/>
          </p:cNvSpPr>
          <p:nvPr>
            <p:ph type="body" idx="2"/>
          </p:nvPr>
        </p:nvSpPr>
        <p:spPr>
          <a:xfrm>
            <a:off x="3233637" y="1468875"/>
            <a:ext cx="2247900" cy="1515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buNone/>
            </a:pPr>
            <a:r>
              <a:rPr lang="en-US" sz="1600" b="1" dirty="0" smtClean="0"/>
              <a:t>“Moving Forward: Implementation the guidelines </a:t>
            </a:r>
            <a:r>
              <a:rPr lang="en-US" sz="1600" b="1" dirty="0"/>
              <a:t>for the alternative Care of </a:t>
            </a:r>
            <a:r>
              <a:rPr lang="en-US" sz="1600" b="1" dirty="0" smtClean="0"/>
              <a:t>Children” </a:t>
            </a:r>
            <a:r>
              <a:rPr lang="en-US" sz="1400" dirty="0" smtClean="0"/>
              <a:t>(Maria </a:t>
            </a:r>
            <a:r>
              <a:rPr lang="en-US" sz="1400" dirty="0" smtClean="0"/>
              <a:t>Herczog</a:t>
            </a:r>
            <a:r>
              <a:rPr lang="en-US" sz="1400" dirty="0" smtClean="0"/>
              <a:t>)</a:t>
            </a:r>
            <a:endParaRPr lang="en" sz="1100" b="1" dirty="0"/>
          </a:p>
        </p:txBody>
      </p:sp>
      <p:sp>
        <p:nvSpPr>
          <p:cNvPr id="445" name="Shape 445"/>
          <p:cNvSpPr txBox="1">
            <a:spLocks noGrp="1"/>
          </p:cNvSpPr>
          <p:nvPr>
            <p:ph type="body" idx="3"/>
          </p:nvPr>
        </p:nvSpPr>
        <p:spPr>
          <a:xfrm>
            <a:off x="5540650" y="1468875"/>
            <a:ext cx="2247900" cy="1515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buNone/>
            </a:pPr>
            <a:r>
              <a:rPr lang="en" b="1" dirty="0" smtClean="0"/>
              <a:t>“</a:t>
            </a:r>
            <a:r>
              <a:rPr lang="en-GB" b="1" dirty="0"/>
              <a:t>The Global study </a:t>
            </a:r>
            <a:r>
              <a:rPr lang="en-US" b="1" dirty="0"/>
              <a:t>on children who are deprived of </a:t>
            </a:r>
            <a:r>
              <a:rPr lang="en-US" b="1" dirty="0" smtClean="0"/>
              <a:t>liberty” </a:t>
            </a:r>
            <a:r>
              <a:rPr lang="en-US" sz="1400" dirty="0" smtClean="0"/>
              <a:t>(Benoit Van </a:t>
            </a:r>
            <a:r>
              <a:rPr lang="en-US" sz="1400" dirty="0" smtClean="0"/>
              <a:t>Keirsbilck</a:t>
            </a:r>
            <a:r>
              <a:rPr lang="en-US" sz="1400" dirty="0" smtClean="0"/>
              <a:t>)</a:t>
            </a:r>
            <a:r>
              <a:rPr lang="en" sz="1400" dirty="0" smtClean="0"/>
              <a:t> </a:t>
            </a:r>
            <a:endParaRPr lang="en" sz="1400" dirty="0"/>
          </a:p>
          <a:p>
            <a:pPr marL="0" lvl="0" indent="0" rtl="0">
              <a:spcBef>
                <a:spcPts val="0"/>
              </a:spcBef>
              <a:buNone/>
            </a:pPr>
            <a:endParaRPr sz="1200" dirty="0"/>
          </a:p>
        </p:txBody>
      </p:sp>
      <p:sp>
        <p:nvSpPr>
          <p:cNvPr id="446" name="Shape 44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6</a:t>
            </a:fld>
            <a:endParaRPr lang="en"/>
          </a:p>
        </p:txBody>
      </p:sp>
      <p:sp>
        <p:nvSpPr>
          <p:cNvPr id="447" name="Shape 447"/>
          <p:cNvSpPr txBox="1">
            <a:spLocks noGrp="1"/>
          </p:cNvSpPr>
          <p:nvPr>
            <p:ph type="body" idx="1"/>
          </p:nvPr>
        </p:nvSpPr>
        <p:spPr>
          <a:xfrm>
            <a:off x="870450" y="2992875"/>
            <a:ext cx="2247900" cy="1515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buNone/>
            </a:pPr>
            <a:r>
              <a:rPr lang="en-GB" b="1" dirty="0"/>
              <a:t>The State of the child </a:t>
            </a:r>
            <a:r>
              <a:rPr lang="en-GB" b="1" dirty="0" smtClean="0"/>
              <a:t>report, Canada </a:t>
            </a:r>
            <a:r>
              <a:rPr lang="en-GB" sz="1600" dirty="0" smtClean="0"/>
              <a:t>(Christian Whalen)</a:t>
            </a:r>
            <a:endParaRPr lang="en" sz="1600" b="1" dirty="0"/>
          </a:p>
        </p:txBody>
      </p:sp>
      <p:sp>
        <p:nvSpPr>
          <p:cNvPr id="448" name="Shape 448"/>
          <p:cNvSpPr txBox="1">
            <a:spLocks noGrp="1"/>
          </p:cNvSpPr>
          <p:nvPr>
            <p:ph type="body" idx="2"/>
          </p:nvPr>
        </p:nvSpPr>
        <p:spPr>
          <a:xfrm>
            <a:off x="3233637" y="2992875"/>
            <a:ext cx="2247900" cy="1515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buNone/>
            </a:pPr>
            <a:r>
              <a:rPr lang="en-US" b="1" dirty="0"/>
              <a:t>Cohort Development Project (ECDP) </a:t>
            </a:r>
            <a:r>
              <a:rPr lang="en-US" sz="1600" dirty="0" smtClean="0"/>
              <a:t>(</a:t>
            </a:r>
            <a:r>
              <a:rPr lang="en-GB" sz="1600" dirty="0" smtClean="0"/>
              <a:t>advised </a:t>
            </a:r>
            <a:r>
              <a:rPr lang="en-GB" sz="1600" dirty="0"/>
              <a:t>by </a:t>
            </a:r>
            <a:r>
              <a:rPr lang="en-GB" sz="1600" dirty="0" smtClean="0"/>
              <a:t>Eurochild</a:t>
            </a:r>
            <a:r>
              <a:rPr lang="en-GB" sz="1600" dirty="0" smtClean="0"/>
              <a:t>) </a:t>
            </a:r>
            <a:endParaRPr lang="en" sz="1200" dirty="0"/>
          </a:p>
        </p:txBody>
      </p:sp>
      <p:sp>
        <p:nvSpPr>
          <p:cNvPr id="449" name="Shape 449"/>
          <p:cNvSpPr txBox="1">
            <a:spLocks noGrp="1"/>
          </p:cNvSpPr>
          <p:nvPr>
            <p:ph type="body" idx="3"/>
          </p:nvPr>
        </p:nvSpPr>
        <p:spPr>
          <a:xfrm>
            <a:off x="5540650" y="2992875"/>
            <a:ext cx="2247900" cy="1515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buNone/>
            </a:pPr>
            <a:r>
              <a:rPr lang="en-GB" b="1" dirty="0"/>
              <a:t>the Child-friendliness government Index </a:t>
            </a:r>
            <a:r>
              <a:rPr lang="en-GB" sz="1600" dirty="0" smtClean="0"/>
              <a:t>(</a:t>
            </a:r>
            <a:r>
              <a:rPr lang="en-GB" sz="1600" dirty="0" smtClean="0"/>
              <a:t>Yehualashet</a:t>
            </a:r>
            <a:r>
              <a:rPr lang="en-GB" sz="1600" dirty="0" smtClean="0"/>
              <a:t> </a:t>
            </a:r>
            <a:r>
              <a:rPr lang="en-GB" sz="1600" dirty="0" smtClean="0"/>
              <a:t>Mekonen</a:t>
            </a:r>
            <a:r>
              <a:rPr lang="en-GB" sz="1600" dirty="0" smtClean="0"/>
              <a:t>)</a:t>
            </a:r>
            <a:endParaRPr sz="1100" dirty="0"/>
          </a:p>
        </p:txBody>
      </p:sp>
      <p:grpSp>
        <p:nvGrpSpPr>
          <p:cNvPr id="18" name="Shape 752"/>
          <p:cNvGrpSpPr/>
          <p:nvPr/>
        </p:nvGrpSpPr>
        <p:grpSpPr>
          <a:xfrm>
            <a:off x="323528" y="601055"/>
            <a:ext cx="354245" cy="354245"/>
            <a:chOff x="5941025" y="3634400"/>
            <a:chExt cx="467650" cy="467650"/>
          </a:xfrm>
        </p:grpSpPr>
        <p:sp>
          <p:nvSpPr>
            <p:cNvPr id="19" name="Shape 753"/>
            <p:cNvSpPr/>
            <p:nvPr/>
          </p:nvSpPr>
          <p:spPr>
            <a:xfrm>
              <a:off x="5941025" y="3634400"/>
              <a:ext cx="467650" cy="467650"/>
            </a:xfrm>
            <a:custGeom>
              <a:avLst/>
              <a:gdLst/>
              <a:ahLst/>
              <a:cxnLst/>
              <a:rect l="0" t="0" r="0" b="0"/>
              <a:pathLst>
                <a:path w="18706" h="18706" fill="none" extrusionOk="0">
                  <a:moveTo>
                    <a:pt x="9353" y="1"/>
                  </a:moveTo>
                  <a:lnTo>
                    <a:pt x="9353" y="1"/>
                  </a:lnTo>
                  <a:lnTo>
                    <a:pt x="8866" y="25"/>
                  </a:lnTo>
                  <a:lnTo>
                    <a:pt x="8403" y="50"/>
                  </a:lnTo>
                  <a:lnTo>
                    <a:pt x="7940" y="123"/>
                  </a:lnTo>
                  <a:lnTo>
                    <a:pt x="7478" y="196"/>
                  </a:lnTo>
                  <a:lnTo>
                    <a:pt x="7015" y="293"/>
                  </a:lnTo>
                  <a:lnTo>
                    <a:pt x="6577" y="439"/>
                  </a:lnTo>
                  <a:lnTo>
                    <a:pt x="6138" y="585"/>
                  </a:lnTo>
                  <a:lnTo>
                    <a:pt x="5724" y="732"/>
                  </a:lnTo>
                  <a:lnTo>
                    <a:pt x="5310" y="926"/>
                  </a:lnTo>
                  <a:lnTo>
                    <a:pt x="4896" y="1146"/>
                  </a:lnTo>
                  <a:lnTo>
                    <a:pt x="4506" y="1365"/>
                  </a:lnTo>
                  <a:lnTo>
                    <a:pt x="4117" y="1608"/>
                  </a:lnTo>
                  <a:lnTo>
                    <a:pt x="3751" y="1876"/>
                  </a:lnTo>
                  <a:lnTo>
                    <a:pt x="3410" y="2144"/>
                  </a:lnTo>
                  <a:lnTo>
                    <a:pt x="3069" y="2436"/>
                  </a:lnTo>
                  <a:lnTo>
                    <a:pt x="2753" y="2753"/>
                  </a:lnTo>
                  <a:lnTo>
                    <a:pt x="2436" y="3070"/>
                  </a:lnTo>
                  <a:lnTo>
                    <a:pt x="2144" y="3411"/>
                  </a:lnTo>
                  <a:lnTo>
                    <a:pt x="1876" y="3752"/>
                  </a:lnTo>
                  <a:lnTo>
                    <a:pt x="1608" y="4117"/>
                  </a:lnTo>
                  <a:lnTo>
                    <a:pt x="1365" y="4507"/>
                  </a:lnTo>
                  <a:lnTo>
                    <a:pt x="1145" y="4896"/>
                  </a:lnTo>
                  <a:lnTo>
                    <a:pt x="926" y="5310"/>
                  </a:lnTo>
                  <a:lnTo>
                    <a:pt x="731" y="5724"/>
                  </a:lnTo>
                  <a:lnTo>
                    <a:pt x="585" y="6138"/>
                  </a:lnTo>
                  <a:lnTo>
                    <a:pt x="439" y="6577"/>
                  </a:lnTo>
                  <a:lnTo>
                    <a:pt x="293" y="7015"/>
                  </a:lnTo>
                  <a:lnTo>
                    <a:pt x="196" y="7478"/>
                  </a:lnTo>
                  <a:lnTo>
                    <a:pt x="123" y="7941"/>
                  </a:lnTo>
                  <a:lnTo>
                    <a:pt x="49" y="8403"/>
                  </a:lnTo>
                  <a:lnTo>
                    <a:pt x="25" y="8866"/>
                  </a:lnTo>
                  <a:lnTo>
                    <a:pt x="1" y="9353"/>
                  </a:lnTo>
                  <a:lnTo>
                    <a:pt x="1" y="9353"/>
                  </a:lnTo>
                  <a:lnTo>
                    <a:pt x="25" y="9840"/>
                  </a:lnTo>
                  <a:lnTo>
                    <a:pt x="49" y="10303"/>
                  </a:lnTo>
                  <a:lnTo>
                    <a:pt x="123" y="10766"/>
                  </a:lnTo>
                  <a:lnTo>
                    <a:pt x="196" y="11229"/>
                  </a:lnTo>
                  <a:lnTo>
                    <a:pt x="293" y="11691"/>
                  </a:lnTo>
                  <a:lnTo>
                    <a:pt x="439" y="12130"/>
                  </a:lnTo>
                  <a:lnTo>
                    <a:pt x="585" y="12568"/>
                  </a:lnTo>
                  <a:lnTo>
                    <a:pt x="731" y="12982"/>
                  </a:lnTo>
                  <a:lnTo>
                    <a:pt x="926" y="13396"/>
                  </a:lnTo>
                  <a:lnTo>
                    <a:pt x="1145" y="13810"/>
                  </a:lnTo>
                  <a:lnTo>
                    <a:pt x="1365" y="14200"/>
                  </a:lnTo>
                  <a:lnTo>
                    <a:pt x="1608" y="14590"/>
                  </a:lnTo>
                  <a:lnTo>
                    <a:pt x="1876" y="14955"/>
                  </a:lnTo>
                  <a:lnTo>
                    <a:pt x="2144" y="15296"/>
                  </a:lnTo>
                  <a:lnTo>
                    <a:pt x="2436" y="15637"/>
                  </a:lnTo>
                  <a:lnTo>
                    <a:pt x="2753" y="15953"/>
                  </a:lnTo>
                  <a:lnTo>
                    <a:pt x="3069" y="16270"/>
                  </a:lnTo>
                  <a:lnTo>
                    <a:pt x="3410" y="16562"/>
                  </a:lnTo>
                  <a:lnTo>
                    <a:pt x="3751" y="16830"/>
                  </a:lnTo>
                  <a:lnTo>
                    <a:pt x="4117" y="17098"/>
                  </a:lnTo>
                  <a:lnTo>
                    <a:pt x="4506" y="17342"/>
                  </a:lnTo>
                  <a:lnTo>
                    <a:pt x="4896" y="17561"/>
                  </a:lnTo>
                  <a:lnTo>
                    <a:pt x="5310" y="17780"/>
                  </a:lnTo>
                  <a:lnTo>
                    <a:pt x="5724" y="17975"/>
                  </a:lnTo>
                  <a:lnTo>
                    <a:pt x="6138" y="18121"/>
                  </a:lnTo>
                  <a:lnTo>
                    <a:pt x="6577" y="18267"/>
                  </a:lnTo>
                  <a:lnTo>
                    <a:pt x="7015" y="18413"/>
                  </a:lnTo>
                  <a:lnTo>
                    <a:pt x="7478" y="18511"/>
                  </a:lnTo>
                  <a:lnTo>
                    <a:pt x="7940" y="18584"/>
                  </a:lnTo>
                  <a:lnTo>
                    <a:pt x="8403" y="18657"/>
                  </a:lnTo>
                  <a:lnTo>
                    <a:pt x="8866" y="18681"/>
                  </a:lnTo>
                  <a:lnTo>
                    <a:pt x="9353" y="18706"/>
                  </a:lnTo>
                  <a:lnTo>
                    <a:pt x="9353" y="18706"/>
                  </a:lnTo>
                  <a:lnTo>
                    <a:pt x="9840" y="18681"/>
                  </a:lnTo>
                  <a:lnTo>
                    <a:pt x="10303" y="18657"/>
                  </a:lnTo>
                  <a:lnTo>
                    <a:pt x="10766" y="18584"/>
                  </a:lnTo>
                  <a:lnTo>
                    <a:pt x="11228" y="18511"/>
                  </a:lnTo>
                  <a:lnTo>
                    <a:pt x="11691" y="18413"/>
                  </a:lnTo>
                  <a:lnTo>
                    <a:pt x="12130" y="18267"/>
                  </a:lnTo>
                  <a:lnTo>
                    <a:pt x="12568" y="18121"/>
                  </a:lnTo>
                  <a:lnTo>
                    <a:pt x="12982" y="17975"/>
                  </a:lnTo>
                  <a:lnTo>
                    <a:pt x="13396" y="17780"/>
                  </a:lnTo>
                  <a:lnTo>
                    <a:pt x="13810" y="17561"/>
                  </a:lnTo>
                  <a:lnTo>
                    <a:pt x="14200" y="17342"/>
                  </a:lnTo>
                  <a:lnTo>
                    <a:pt x="14589" y="17098"/>
                  </a:lnTo>
                  <a:lnTo>
                    <a:pt x="14955" y="16830"/>
                  </a:lnTo>
                  <a:lnTo>
                    <a:pt x="15296" y="16562"/>
                  </a:lnTo>
                  <a:lnTo>
                    <a:pt x="15637" y="16270"/>
                  </a:lnTo>
                  <a:lnTo>
                    <a:pt x="15953" y="15953"/>
                  </a:lnTo>
                  <a:lnTo>
                    <a:pt x="16270" y="15637"/>
                  </a:lnTo>
                  <a:lnTo>
                    <a:pt x="16562" y="15296"/>
                  </a:lnTo>
                  <a:lnTo>
                    <a:pt x="16830" y="14955"/>
                  </a:lnTo>
                  <a:lnTo>
                    <a:pt x="17098" y="14590"/>
                  </a:lnTo>
                  <a:lnTo>
                    <a:pt x="17341" y="14200"/>
                  </a:lnTo>
                  <a:lnTo>
                    <a:pt x="17561" y="13810"/>
                  </a:lnTo>
                  <a:lnTo>
                    <a:pt x="17780" y="13396"/>
                  </a:lnTo>
                  <a:lnTo>
                    <a:pt x="17975" y="12982"/>
                  </a:lnTo>
                  <a:lnTo>
                    <a:pt x="18121" y="12568"/>
                  </a:lnTo>
                  <a:lnTo>
                    <a:pt x="18267" y="12130"/>
                  </a:lnTo>
                  <a:lnTo>
                    <a:pt x="18413" y="11691"/>
                  </a:lnTo>
                  <a:lnTo>
                    <a:pt x="18511" y="11229"/>
                  </a:lnTo>
                  <a:lnTo>
                    <a:pt x="18584" y="10766"/>
                  </a:lnTo>
                  <a:lnTo>
                    <a:pt x="18657" y="10303"/>
                  </a:lnTo>
                  <a:lnTo>
                    <a:pt x="18681" y="9840"/>
                  </a:lnTo>
                  <a:lnTo>
                    <a:pt x="18705" y="9353"/>
                  </a:lnTo>
                  <a:lnTo>
                    <a:pt x="18705" y="9353"/>
                  </a:lnTo>
                  <a:lnTo>
                    <a:pt x="18681" y="8866"/>
                  </a:lnTo>
                  <a:lnTo>
                    <a:pt x="18657" y="8403"/>
                  </a:lnTo>
                  <a:lnTo>
                    <a:pt x="18584" y="7941"/>
                  </a:lnTo>
                  <a:lnTo>
                    <a:pt x="18511" y="7478"/>
                  </a:lnTo>
                  <a:lnTo>
                    <a:pt x="18413" y="7015"/>
                  </a:lnTo>
                  <a:lnTo>
                    <a:pt x="18267" y="6577"/>
                  </a:lnTo>
                  <a:lnTo>
                    <a:pt x="18121" y="6138"/>
                  </a:lnTo>
                  <a:lnTo>
                    <a:pt x="17975" y="5724"/>
                  </a:lnTo>
                  <a:lnTo>
                    <a:pt x="17780" y="5310"/>
                  </a:lnTo>
                  <a:lnTo>
                    <a:pt x="17561" y="4896"/>
                  </a:lnTo>
                  <a:lnTo>
                    <a:pt x="17341" y="4507"/>
                  </a:lnTo>
                  <a:lnTo>
                    <a:pt x="17098" y="4117"/>
                  </a:lnTo>
                  <a:lnTo>
                    <a:pt x="16830" y="3752"/>
                  </a:lnTo>
                  <a:lnTo>
                    <a:pt x="16562" y="3411"/>
                  </a:lnTo>
                  <a:lnTo>
                    <a:pt x="16270" y="3070"/>
                  </a:lnTo>
                  <a:lnTo>
                    <a:pt x="15953" y="2753"/>
                  </a:lnTo>
                  <a:lnTo>
                    <a:pt x="15637" y="2436"/>
                  </a:lnTo>
                  <a:lnTo>
                    <a:pt x="15296" y="2144"/>
                  </a:lnTo>
                  <a:lnTo>
                    <a:pt x="14955" y="1876"/>
                  </a:lnTo>
                  <a:lnTo>
                    <a:pt x="14589" y="1608"/>
                  </a:lnTo>
                  <a:lnTo>
                    <a:pt x="14200" y="1365"/>
                  </a:lnTo>
                  <a:lnTo>
                    <a:pt x="13810" y="1146"/>
                  </a:lnTo>
                  <a:lnTo>
                    <a:pt x="13396" y="926"/>
                  </a:lnTo>
                  <a:lnTo>
                    <a:pt x="12982" y="732"/>
                  </a:lnTo>
                  <a:lnTo>
                    <a:pt x="12568" y="585"/>
                  </a:lnTo>
                  <a:lnTo>
                    <a:pt x="12130" y="439"/>
                  </a:lnTo>
                  <a:lnTo>
                    <a:pt x="11691" y="293"/>
                  </a:lnTo>
                  <a:lnTo>
                    <a:pt x="11228" y="196"/>
                  </a:lnTo>
                  <a:lnTo>
                    <a:pt x="10766" y="123"/>
                  </a:lnTo>
                  <a:lnTo>
                    <a:pt x="10303" y="50"/>
                  </a:lnTo>
                  <a:lnTo>
                    <a:pt x="9840" y="25"/>
                  </a:lnTo>
                  <a:lnTo>
                    <a:pt x="9353" y="1"/>
                  </a:lnTo>
                  <a:lnTo>
                    <a:pt x="9353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0" name="Shape 754"/>
            <p:cNvSpPr/>
            <p:nvPr/>
          </p:nvSpPr>
          <p:spPr>
            <a:xfrm>
              <a:off x="6211975" y="3753150"/>
              <a:ext cx="19525" cy="18900"/>
            </a:xfrm>
            <a:custGeom>
              <a:avLst/>
              <a:gdLst/>
              <a:ahLst/>
              <a:cxnLst/>
              <a:rect l="0" t="0" r="0" b="0"/>
              <a:pathLst>
                <a:path w="781" h="756" fill="none" extrusionOk="0">
                  <a:moveTo>
                    <a:pt x="585" y="0"/>
                  </a:moveTo>
                  <a:lnTo>
                    <a:pt x="585" y="0"/>
                  </a:lnTo>
                  <a:lnTo>
                    <a:pt x="658" y="24"/>
                  </a:lnTo>
                  <a:lnTo>
                    <a:pt x="707" y="49"/>
                  </a:lnTo>
                  <a:lnTo>
                    <a:pt x="756" y="122"/>
                  </a:lnTo>
                  <a:lnTo>
                    <a:pt x="780" y="195"/>
                  </a:lnTo>
                  <a:lnTo>
                    <a:pt x="780" y="195"/>
                  </a:lnTo>
                  <a:lnTo>
                    <a:pt x="756" y="268"/>
                  </a:lnTo>
                  <a:lnTo>
                    <a:pt x="707" y="390"/>
                  </a:lnTo>
                  <a:lnTo>
                    <a:pt x="658" y="487"/>
                  </a:lnTo>
                  <a:lnTo>
                    <a:pt x="585" y="560"/>
                  </a:lnTo>
                  <a:lnTo>
                    <a:pt x="585" y="560"/>
                  </a:lnTo>
                  <a:lnTo>
                    <a:pt x="488" y="633"/>
                  </a:lnTo>
                  <a:lnTo>
                    <a:pt x="390" y="706"/>
                  </a:lnTo>
                  <a:lnTo>
                    <a:pt x="293" y="755"/>
                  </a:lnTo>
                  <a:lnTo>
                    <a:pt x="196" y="755"/>
                  </a:lnTo>
                  <a:lnTo>
                    <a:pt x="196" y="755"/>
                  </a:lnTo>
                  <a:lnTo>
                    <a:pt x="122" y="755"/>
                  </a:lnTo>
                  <a:lnTo>
                    <a:pt x="74" y="706"/>
                  </a:lnTo>
                  <a:lnTo>
                    <a:pt x="25" y="633"/>
                  </a:lnTo>
                  <a:lnTo>
                    <a:pt x="1" y="560"/>
                  </a:lnTo>
                  <a:lnTo>
                    <a:pt x="1" y="560"/>
                  </a:lnTo>
                  <a:lnTo>
                    <a:pt x="25" y="487"/>
                  </a:lnTo>
                  <a:lnTo>
                    <a:pt x="74" y="390"/>
                  </a:lnTo>
                  <a:lnTo>
                    <a:pt x="122" y="268"/>
                  </a:lnTo>
                  <a:lnTo>
                    <a:pt x="196" y="195"/>
                  </a:lnTo>
                  <a:lnTo>
                    <a:pt x="196" y="195"/>
                  </a:lnTo>
                  <a:lnTo>
                    <a:pt x="293" y="122"/>
                  </a:lnTo>
                  <a:lnTo>
                    <a:pt x="390" y="49"/>
                  </a:lnTo>
                  <a:lnTo>
                    <a:pt x="488" y="24"/>
                  </a:lnTo>
                  <a:lnTo>
                    <a:pt x="585" y="0"/>
                  </a:lnTo>
                  <a:lnTo>
                    <a:pt x="585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1" name="Shape 755"/>
            <p:cNvSpPr/>
            <p:nvPr/>
          </p:nvSpPr>
          <p:spPr>
            <a:xfrm>
              <a:off x="5943475" y="3695900"/>
              <a:ext cx="177800" cy="351350"/>
            </a:xfrm>
            <a:custGeom>
              <a:avLst/>
              <a:gdLst/>
              <a:ahLst/>
              <a:cxnLst/>
              <a:rect l="0" t="0" r="0" b="0"/>
              <a:pathLst>
                <a:path w="7112" h="14054" fill="none" extrusionOk="0">
                  <a:moveTo>
                    <a:pt x="2582" y="780"/>
                  </a:moveTo>
                  <a:lnTo>
                    <a:pt x="2582" y="780"/>
                  </a:lnTo>
                  <a:lnTo>
                    <a:pt x="2752" y="780"/>
                  </a:lnTo>
                  <a:lnTo>
                    <a:pt x="2752" y="780"/>
                  </a:lnTo>
                  <a:lnTo>
                    <a:pt x="2996" y="780"/>
                  </a:lnTo>
                  <a:lnTo>
                    <a:pt x="3215" y="829"/>
                  </a:lnTo>
                  <a:lnTo>
                    <a:pt x="3386" y="878"/>
                  </a:lnTo>
                  <a:lnTo>
                    <a:pt x="3507" y="951"/>
                  </a:lnTo>
                  <a:lnTo>
                    <a:pt x="3507" y="951"/>
                  </a:lnTo>
                  <a:lnTo>
                    <a:pt x="3605" y="1024"/>
                  </a:lnTo>
                  <a:lnTo>
                    <a:pt x="3702" y="1048"/>
                  </a:lnTo>
                  <a:lnTo>
                    <a:pt x="3800" y="1024"/>
                  </a:lnTo>
                  <a:lnTo>
                    <a:pt x="3897" y="951"/>
                  </a:lnTo>
                  <a:lnTo>
                    <a:pt x="3897" y="951"/>
                  </a:lnTo>
                  <a:lnTo>
                    <a:pt x="3970" y="878"/>
                  </a:lnTo>
                  <a:lnTo>
                    <a:pt x="4092" y="829"/>
                  </a:lnTo>
                  <a:lnTo>
                    <a:pt x="4189" y="780"/>
                  </a:lnTo>
                  <a:lnTo>
                    <a:pt x="4262" y="780"/>
                  </a:lnTo>
                  <a:lnTo>
                    <a:pt x="4262" y="780"/>
                  </a:lnTo>
                  <a:lnTo>
                    <a:pt x="4384" y="731"/>
                  </a:lnTo>
                  <a:lnTo>
                    <a:pt x="4506" y="658"/>
                  </a:lnTo>
                  <a:lnTo>
                    <a:pt x="4676" y="537"/>
                  </a:lnTo>
                  <a:lnTo>
                    <a:pt x="4847" y="390"/>
                  </a:lnTo>
                  <a:lnTo>
                    <a:pt x="4847" y="390"/>
                  </a:lnTo>
                  <a:lnTo>
                    <a:pt x="5042" y="244"/>
                  </a:lnTo>
                  <a:lnTo>
                    <a:pt x="5285" y="123"/>
                  </a:lnTo>
                  <a:lnTo>
                    <a:pt x="5529" y="49"/>
                  </a:lnTo>
                  <a:lnTo>
                    <a:pt x="5797" y="1"/>
                  </a:lnTo>
                  <a:lnTo>
                    <a:pt x="5797" y="1"/>
                  </a:lnTo>
                  <a:lnTo>
                    <a:pt x="5894" y="25"/>
                  </a:lnTo>
                  <a:lnTo>
                    <a:pt x="5992" y="49"/>
                  </a:lnTo>
                  <a:lnTo>
                    <a:pt x="6040" y="74"/>
                  </a:lnTo>
                  <a:lnTo>
                    <a:pt x="6089" y="123"/>
                  </a:lnTo>
                  <a:lnTo>
                    <a:pt x="6089" y="171"/>
                  </a:lnTo>
                  <a:lnTo>
                    <a:pt x="6089" y="244"/>
                  </a:lnTo>
                  <a:lnTo>
                    <a:pt x="6040" y="317"/>
                  </a:lnTo>
                  <a:lnTo>
                    <a:pt x="5992" y="390"/>
                  </a:lnTo>
                  <a:lnTo>
                    <a:pt x="5992" y="390"/>
                  </a:lnTo>
                  <a:lnTo>
                    <a:pt x="5845" y="561"/>
                  </a:lnTo>
                  <a:lnTo>
                    <a:pt x="5772" y="707"/>
                  </a:lnTo>
                  <a:lnTo>
                    <a:pt x="5748" y="853"/>
                  </a:lnTo>
                  <a:lnTo>
                    <a:pt x="5772" y="926"/>
                  </a:lnTo>
                  <a:lnTo>
                    <a:pt x="5797" y="951"/>
                  </a:lnTo>
                  <a:lnTo>
                    <a:pt x="5797" y="951"/>
                  </a:lnTo>
                  <a:lnTo>
                    <a:pt x="5870" y="1048"/>
                  </a:lnTo>
                  <a:lnTo>
                    <a:pt x="5918" y="1145"/>
                  </a:lnTo>
                  <a:lnTo>
                    <a:pt x="5967" y="1243"/>
                  </a:lnTo>
                  <a:lnTo>
                    <a:pt x="5992" y="1340"/>
                  </a:lnTo>
                  <a:lnTo>
                    <a:pt x="5992" y="1340"/>
                  </a:lnTo>
                  <a:lnTo>
                    <a:pt x="5967" y="1438"/>
                  </a:lnTo>
                  <a:lnTo>
                    <a:pt x="5918" y="1535"/>
                  </a:lnTo>
                  <a:lnTo>
                    <a:pt x="5870" y="1633"/>
                  </a:lnTo>
                  <a:lnTo>
                    <a:pt x="5797" y="1730"/>
                  </a:lnTo>
                  <a:lnTo>
                    <a:pt x="5797" y="1730"/>
                  </a:lnTo>
                  <a:lnTo>
                    <a:pt x="5748" y="1754"/>
                  </a:lnTo>
                  <a:lnTo>
                    <a:pt x="5699" y="1754"/>
                  </a:lnTo>
                  <a:lnTo>
                    <a:pt x="5553" y="1754"/>
                  </a:lnTo>
                  <a:lnTo>
                    <a:pt x="5383" y="1657"/>
                  </a:lnTo>
                  <a:lnTo>
                    <a:pt x="5212" y="1535"/>
                  </a:lnTo>
                  <a:lnTo>
                    <a:pt x="5212" y="1535"/>
                  </a:lnTo>
                  <a:lnTo>
                    <a:pt x="5066" y="1389"/>
                  </a:lnTo>
                  <a:lnTo>
                    <a:pt x="4896" y="1316"/>
                  </a:lnTo>
                  <a:lnTo>
                    <a:pt x="4749" y="1292"/>
                  </a:lnTo>
                  <a:lnTo>
                    <a:pt x="4701" y="1316"/>
                  </a:lnTo>
                  <a:lnTo>
                    <a:pt x="4652" y="1340"/>
                  </a:lnTo>
                  <a:lnTo>
                    <a:pt x="4652" y="1340"/>
                  </a:lnTo>
                  <a:lnTo>
                    <a:pt x="4555" y="1413"/>
                  </a:lnTo>
                  <a:lnTo>
                    <a:pt x="4457" y="1486"/>
                  </a:lnTo>
                  <a:lnTo>
                    <a:pt x="4360" y="1511"/>
                  </a:lnTo>
                  <a:lnTo>
                    <a:pt x="4262" y="1535"/>
                  </a:lnTo>
                  <a:lnTo>
                    <a:pt x="4262" y="1535"/>
                  </a:lnTo>
                  <a:lnTo>
                    <a:pt x="4116" y="1559"/>
                  </a:lnTo>
                  <a:lnTo>
                    <a:pt x="4043" y="1584"/>
                  </a:lnTo>
                  <a:lnTo>
                    <a:pt x="3994" y="1633"/>
                  </a:lnTo>
                  <a:lnTo>
                    <a:pt x="3994" y="1633"/>
                  </a:lnTo>
                  <a:lnTo>
                    <a:pt x="3946" y="1657"/>
                  </a:lnTo>
                  <a:lnTo>
                    <a:pt x="3873" y="1681"/>
                  </a:lnTo>
                  <a:lnTo>
                    <a:pt x="3702" y="1730"/>
                  </a:lnTo>
                  <a:lnTo>
                    <a:pt x="3702" y="1730"/>
                  </a:lnTo>
                  <a:lnTo>
                    <a:pt x="3605" y="1730"/>
                  </a:lnTo>
                  <a:lnTo>
                    <a:pt x="3507" y="1779"/>
                  </a:lnTo>
                  <a:lnTo>
                    <a:pt x="3410" y="1827"/>
                  </a:lnTo>
                  <a:lnTo>
                    <a:pt x="3312" y="1900"/>
                  </a:lnTo>
                  <a:lnTo>
                    <a:pt x="3312" y="1900"/>
                  </a:lnTo>
                  <a:lnTo>
                    <a:pt x="3288" y="1949"/>
                  </a:lnTo>
                  <a:lnTo>
                    <a:pt x="3288" y="2022"/>
                  </a:lnTo>
                  <a:lnTo>
                    <a:pt x="3288" y="2144"/>
                  </a:lnTo>
                  <a:lnTo>
                    <a:pt x="3386" y="2314"/>
                  </a:lnTo>
                  <a:lnTo>
                    <a:pt x="3507" y="2485"/>
                  </a:lnTo>
                  <a:lnTo>
                    <a:pt x="3507" y="2485"/>
                  </a:lnTo>
                  <a:lnTo>
                    <a:pt x="3605" y="2558"/>
                  </a:lnTo>
                  <a:lnTo>
                    <a:pt x="3702" y="2582"/>
                  </a:lnTo>
                  <a:lnTo>
                    <a:pt x="3800" y="2607"/>
                  </a:lnTo>
                  <a:lnTo>
                    <a:pt x="3921" y="2607"/>
                  </a:lnTo>
                  <a:lnTo>
                    <a:pt x="4043" y="2582"/>
                  </a:lnTo>
                  <a:lnTo>
                    <a:pt x="4141" y="2534"/>
                  </a:lnTo>
                  <a:lnTo>
                    <a:pt x="4262" y="2461"/>
                  </a:lnTo>
                  <a:lnTo>
                    <a:pt x="4360" y="2388"/>
                  </a:lnTo>
                  <a:lnTo>
                    <a:pt x="4360" y="2388"/>
                  </a:lnTo>
                  <a:lnTo>
                    <a:pt x="4555" y="2193"/>
                  </a:lnTo>
                  <a:lnTo>
                    <a:pt x="4749" y="2047"/>
                  </a:lnTo>
                  <a:lnTo>
                    <a:pt x="4920" y="1949"/>
                  </a:lnTo>
                  <a:lnTo>
                    <a:pt x="5042" y="1900"/>
                  </a:lnTo>
                  <a:lnTo>
                    <a:pt x="5042" y="1900"/>
                  </a:lnTo>
                  <a:lnTo>
                    <a:pt x="5115" y="1925"/>
                  </a:lnTo>
                  <a:lnTo>
                    <a:pt x="5163" y="1974"/>
                  </a:lnTo>
                  <a:lnTo>
                    <a:pt x="5212" y="2022"/>
                  </a:lnTo>
                  <a:lnTo>
                    <a:pt x="5212" y="2095"/>
                  </a:lnTo>
                  <a:lnTo>
                    <a:pt x="5212" y="2095"/>
                  </a:lnTo>
                  <a:lnTo>
                    <a:pt x="5236" y="2168"/>
                  </a:lnTo>
                  <a:lnTo>
                    <a:pt x="5285" y="2241"/>
                  </a:lnTo>
                  <a:lnTo>
                    <a:pt x="5334" y="2266"/>
                  </a:lnTo>
                  <a:lnTo>
                    <a:pt x="5407" y="2290"/>
                  </a:lnTo>
                  <a:lnTo>
                    <a:pt x="5407" y="2290"/>
                  </a:lnTo>
                  <a:lnTo>
                    <a:pt x="5504" y="2314"/>
                  </a:lnTo>
                  <a:lnTo>
                    <a:pt x="5602" y="2339"/>
                  </a:lnTo>
                  <a:lnTo>
                    <a:pt x="5699" y="2412"/>
                  </a:lnTo>
                  <a:lnTo>
                    <a:pt x="5797" y="2485"/>
                  </a:lnTo>
                  <a:lnTo>
                    <a:pt x="5797" y="2485"/>
                  </a:lnTo>
                  <a:lnTo>
                    <a:pt x="5845" y="2558"/>
                  </a:lnTo>
                  <a:lnTo>
                    <a:pt x="5870" y="2680"/>
                  </a:lnTo>
                  <a:lnTo>
                    <a:pt x="5845" y="2777"/>
                  </a:lnTo>
                  <a:lnTo>
                    <a:pt x="5797" y="2850"/>
                  </a:lnTo>
                  <a:lnTo>
                    <a:pt x="5797" y="2850"/>
                  </a:lnTo>
                  <a:lnTo>
                    <a:pt x="5699" y="2923"/>
                  </a:lnTo>
                  <a:lnTo>
                    <a:pt x="5602" y="2996"/>
                  </a:lnTo>
                  <a:lnTo>
                    <a:pt x="5504" y="3045"/>
                  </a:lnTo>
                  <a:lnTo>
                    <a:pt x="5407" y="3045"/>
                  </a:lnTo>
                  <a:lnTo>
                    <a:pt x="5407" y="3045"/>
                  </a:lnTo>
                  <a:lnTo>
                    <a:pt x="5310" y="3069"/>
                  </a:lnTo>
                  <a:lnTo>
                    <a:pt x="5163" y="3167"/>
                  </a:lnTo>
                  <a:lnTo>
                    <a:pt x="4993" y="3289"/>
                  </a:lnTo>
                  <a:lnTo>
                    <a:pt x="4847" y="3435"/>
                  </a:lnTo>
                  <a:lnTo>
                    <a:pt x="4847" y="3435"/>
                  </a:lnTo>
                  <a:lnTo>
                    <a:pt x="4676" y="3581"/>
                  </a:lnTo>
                  <a:lnTo>
                    <a:pt x="4506" y="3703"/>
                  </a:lnTo>
                  <a:lnTo>
                    <a:pt x="4384" y="3776"/>
                  </a:lnTo>
                  <a:lnTo>
                    <a:pt x="4262" y="3800"/>
                  </a:lnTo>
                  <a:lnTo>
                    <a:pt x="4262" y="3800"/>
                  </a:lnTo>
                  <a:lnTo>
                    <a:pt x="4141" y="3849"/>
                  </a:lnTo>
                  <a:lnTo>
                    <a:pt x="3970" y="3971"/>
                  </a:lnTo>
                  <a:lnTo>
                    <a:pt x="3726" y="4165"/>
                  </a:lnTo>
                  <a:lnTo>
                    <a:pt x="3483" y="4409"/>
                  </a:lnTo>
                  <a:lnTo>
                    <a:pt x="3142" y="4750"/>
                  </a:lnTo>
                  <a:lnTo>
                    <a:pt x="3142" y="4750"/>
                  </a:lnTo>
                  <a:lnTo>
                    <a:pt x="3020" y="4847"/>
                  </a:lnTo>
                  <a:lnTo>
                    <a:pt x="2874" y="4969"/>
                  </a:lnTo>
                  <a:lnTo>
                    <a:pt x="2557" y="5164"/>
                  </a:lnTo>
                  <a:lnTo>
                    <a:pt x="2265" y="5286"/>
                  </a:lnTo>
                  <a:lnTo>
                    <a:pt x="2119" y="5310"/>
                  </a:lnTo>
                  <a:lnTo>
                    <a:pt x="1997" y="5335"/>
                  </a:lnTo>
                  <a:lnTo>
                    <a:pt x="1997" y="5335"/>
                  </a:lnTo>
                  <a:lnTo>
                    <a:pt x="1754" y="5335"/>
                  </a:lnTo>
                  <a:lnTo>
                    <a:pt x="1535" y="5383"/>
                  </a:lnTo>
                  <a:lnTo>
                    <a:pt x="1364" y="5456"/>
                  </a:lnTo>
                  <a:lnTo>
                    <a:pt x="1242" y="5529"/>
                  </a:lnTo>
                  <a:lnTo>
                    <a:pt x="1242" y="5529"/>
                  </a:lnTo>
                  <a:lnTo>
                    <a:pt x="1169" y="5602"/>
                  </a:lnTo>
                  <a:lnTo>
                    <a:pt x="1096" y="5700"/>
                  </a:lnTo>
                  <a:lnTo>
                    <a:pt x="1047" y="5797"/>
                  </a:lnTo>
                  <a:lnTo>
                    <a:pt x="1047" y="5895"/>
                  </a:lnTo>
                  <a:lnTo>
                    <a:pt x="1047" y="5895"/>
                  </a:lnTo>
                  <a:lnTo>
                    <a:pt x="1047" y="5992"/>
                  </a:lnTo>
                  <a:lnTo>
                    <a:pt x="1096" y="6090"/>
                  </a:lnTo>
                  <a:lnTo>
                    <a:pt x="1169" y="6187"/>
                  </a:lnTo>
                  <a:lnTo>
                    <a:pt x="1242" y="6284"/>
                  </a:lnTo>
                  <a:lnTo>
                    <a:pt x="1242" y="6284"/>
                  </a:lnTo>
                  <a:lnTo>
                    <a:pt x="1315" y="6357"/>
                  </a:lnTo>
                  <a:lnTo>
                    <a:pt x="1413" y="6406"/>
                  </a:lnTo>
                  <a:lnTo>
                    <a:pt x="1535" y="6455"/>
                  </a:lnTo>
                  <a:lnTo>
                    <a:pt x="1608" y="6455"/>
                  </a:lnTo>
                  <a:lnTo>
                    <a:pt x="1608" y="6455"/>
                  </a:lnTo>
                  <a:lnTo>
                    <a:pt x="1729" y="6504"/>
                  </a:lnTo>
                  <a:lnTo>
                    <a:pt x="1876" y="6601"/>
                  </a:lnTo>
                  <a:lnTo>
                    <a:pt x="2070" y="6747"/>
                  </a:lnTo>
                  <a:lnTo>
                    <a:pt x="2290" y="6942"/>
                  </a:lnTo>
                  <a:lnTo>
                    <a:pt x="2290" y="6942"/>
                  </a:lnTo>
                  <a:lnTo>
                    <a:pt x="2484" y="7137"/>
                  </a:lnTo>
                  <a:lnTo>
                    <a:pt x="2679" y="7283"/>
                  </a:lnTo>
                  <a:lnTo>
                    <a:pt x="2825" y="7380"/>
                  </a:lnTo>
                  <a:lnTo>
                    <a:pt x="2947" y="7405"/>
                  </a:lnTo>
                  <a:lnTo>
                    <a:pt x="2947" y="7405"/>
                  </a:lnTo>
                  <a:lnTo>
                    <a:pt x="3093" y="7380"/>
                  </a:lnTo>
                  <a:lnTo>
                    <a:pt x="3166" y="7356"/>
                  </a:lnTo>
                  <a:lnTo>
                    <a:pt x="3239" y="7332"/>
                  </a:lnTo>
                  <a:lnTo>
                    <a:pt x="3239" y="7332"/>
                  </a:lnTo>
                  <a:lnTo>
                    <a:pt x="3288" y="7283"/>
                  </a:lnTo>
                  <a:lnTo>
                    <a:pt x="3410" y="7259"/>
                  </a:lnTo>
                  <a:lnTo>
                    <a:pt x="3556" y="7234"/>
                  </a:lnTo>
                  <a:lnTo>
                    <a:pt x="3702" y="7234"/>
                  </a:lnTo>
                  <a:lnTo>
                    <a:pt x="3702" y="7234"/>
                  </a:lnTo>
                  <a:lnTo>
                    <a:pt x="3873" y="7234"/>
                  </a:lnTo>
                  <a:lnTo>
                    <a:pt x="4019" y="7283"/>
                  </a:lnTo>
                  <a:lnTo>
                    <a:pt x="4165" y="7332"/>
                  </a:lnTo>
                  <a:lnTo>
                    <a:pt x="4262" y="7429"/>
                  </a:lnTo>
                  <a:lnTo>
                    <a:pt x="4262" y="7429"/>
                  </a:lnTo>
                  <a:lnTo>
                    <a:pt x="4360" y="7502"/>
                  </a:lnTo>
                  <a:lnTo>
                    <a:pt x="4457" y="7551"/>
                  </a:lnTo>
                  <a:lnTo>
                    <a:pt x="4555" y="7600"/>
                  </a:lnTo>
                  <a:lnTo>
                    <a:pt x="4652" y="7600"/>
                  </a:lnTo>
                  <a:lnTo>
                    <a:pt x="4652" y="7600"/>
                  </a:lnTo>
                  <a:lnTo>
                    <a:pt x="4749" y="7648"/>
                  </a:lnTo>
                  <a:lnTo>
                    <a:pt x="4896" y="7721"/>
                  </a:lnTo>
                  <a:lnTo>
                    <a:pt x="5066" y="7843"/>
                  </a:lnTo>
                  <a:lnTo>
                    <a:pt x="5212" y="7989"/>
                  </a:lnTo>
                  <a:lnTo>
                    <a:pt x="5212" y="7989"/>
                  </a:lnTo>
                  <a:lnTo>
                    <a:pt x="5383" y="8135"/>
                  </a:lnTo>
                  <a:lnTo>
                    <a:pt x="5553" y="8257"/>
                  </a:lnTo>
                  <a:lnTo>
                    <a:pt x="5699" y="8330"/>
                  </a:lnTo>
                  <a:lnTo>
                    <a:pt x="5797" y="8355"/>
                  </a:lnTo>
                  <a:lnTo>
                    <a:pt x="5797" y="8355"/>
                  </a:lnTo>
                  <a:lnTo>
                    <a:pt x="5870" y="8379"/>
                  </a:lnTo>
                  <a:lnTo>
                    <a:pt x="5992" y="8428"/>
                  </a:lnTo>
                  <a:lnTo>
                    <a:pt x="6089" y="8476"/>
                  </a:lnTo>
                  <a:lnTo>
                    <a:pt x="6162" y="8549"/>
                  </a:lnTo>
                  <a:lnTo>
                    <a:pt x="6162" y="8549"/>
                  </a:lnTo>
                  <a:lnTo>
                    <a:pt x="6259" y="8622"/>
                  </a:lnTo>
                  <a:lnTo>
                    <a:pt x="6357" y="8695"/>
                  </a:lnTo>
                  <a:lnTo>
                    <a:pt x="6454" y="8720"/>
                  </a:lnTo>
                  <a:lnTo>
                    <a:pt x="6552" y="8744"/>
                  </a:lnTo>
                  <a:lnTo>
                    <a:pt x="6552" y="8744"/>
                  </a:lnTo>
                  <a:lnTo>
                    <a:pt x="6649" y="8769"/>
                  </a:lnTo>
                  <a:lnTo>
                    <a:pt x="6747" y="8793"/>
                  </a:lnTo>
                  <a:lnTo>
                    <a:pt x="6844" y="8866"/>
                  </a:lnTo>
                  <a:lnTo>
                    <a:pt x="6941" y="8939"/>
                  </a:lnTo>
                  <a:lnTo>
                    <a:pt x="6941" y="8939"/>
                  </a:lnTo>
                  <a:lnTo>
                    <a:pt x="7014" y="9036"/>
                  </a:lnTo>
                  <a:lnTo>
                    <a:pt x="7063" y="9134"/>
                  </a:lnTo>
                  <a:lnTo>
                    <a:pt x="7112" y="9231"/>
                  </a:lnTo>
                  <a:lnTo>
                    <a:pt x="7112" y="9304"/>
                  </a:lnTo>
                  <a:lnTo>
                    <a:pt x="7112" y="9304"/>
                  </a:lnTo>
                  <a:lnTo>
                    <a:pt x="7112" y="9402"/>
                  </a:lnTo>
                  <a:lnTo>
                    <a:pt x="7063" y="9499"/>
                  </a:lnTo>
                  <a:lnTo>
                    <a:pt x="7014" y="9597"/>
                  </a:lnTo>
                  <a:lnTo>
                    <a:pt x="6941" y="9694"/>
                  </a:lnTo>
                  <a:lnTo>
                    <a:pt x="6941" y="9694"/>
                  </a:lnTo>
                  <a:lnTo>
                    <a:pt x="6868" y="9791"/>
                  </a:lnTo>
                  <a:lnTo>
                    <a:pt x="6795" y="9889"/>
                  </a:lnTo>
                  <a:lnTo>
                    <a:pt x="6747" y="9986"/>
                  </a:lnTo>
                  <a:lnTo>
                    <a:pt x="6747" y="10084"/>
                  </a:lnTo>
                  <a:lnTo>
                    <a:pt x="6747" y="10084"/>
                  </a:lnTo>
                  <a:lnTo>
                    <a:pt x="6722" y="10181"/>
                  </a:lnTo>
                  <a:lnTo>
                    <a:pt x="6625" y="10327"/>
                  </a:lnTo>
                  <a:lnTo>
                    <a:pt x="6503" y="10473"/>
                  </a:lnTo>
                  <a:lnTo>
                    <a:pt x="6357" y="10644"/>
                  </a:lnTo>
                  <a:lnTo>
                    <a:pt x="6357" y="10644"/>
                  </a:lnTo>
                  <a:lnTo>
                    <a:pt x="6211" y="10814"/>
                  </a:lnTo>
                  <a:lnTo>
                    <a:pt x="6089" y="10961"/>
                  </a:lnTo>
                  <a:lnTo>
                    <a:pt x="6016" y="11107"/>
                  </a:lnTo>
                  <a:lnTo>
                    <a:pt x="5992" y="11204"/>
                  </a:lnTo>
                  <a:lnTo>
                    <a:pt x="5992" y="11204"/>
                  </a:lnTo>
                  <a:lnTo>
                    <a:pt x="5943" y="11326"/>
                  </a:lnTo>
                  <a:lnTo>
                    <a:pt x="5870" y="11472"/>
                  </a:lnTo>
                  <a:lnTo>
                    <a:pt x="5748" y="11618"/>
                  </a:lnTo>
                  <a:lnTo>
                    <a:pt x="5602" y="11789"/>
                  </a:lnTo>
                  <a:lnTo>
                    <a:pt x="5602" y="11789"/>
                  </a:lnTo>
                  <a:lnTo>
                    <a:pt x="5456" y="11935"/>
                  </a:lnTo>
                  <a:lnTo>
                    <a:pt x="5334" y="12105"/>
                  </a:lnTo>
                  <a:lnTo>
                    <a:pt x="5261" y="12251"/>
                  </a:lnTo>
                  <a:lnTo>
                    <a:pt x="5212" y="12349"/>
                  </a:lnTo>
                  <a:lnTo>
                    <a:pt x="5212" y="12349"/>
                  </a:lnTo>
                  <a:lnTo>
                    <a:pt x="5188" y="12446"/>
                  </a:lnTo>
                  <a:lnTo>
                    <a:pt x="5139" y="12568"/>
                  </a:lnTo>
                  <a:lnTo>
                    <a:pt x="5042" y="12714"/>
                  </a:lnTo>
                  <a:lnTo>
                    <a:pt x="4944" y="12836"/>
                  </a:lnTo>
                  <a:lnTo>
                    <a:pt x="4944" y="12836"/>
                  </a:lnTo>
                  <a:lnTo>
                    <a:pt x="4822" y="12958"/>
                  </a:lnTo>
                  <a:lnTo>
                    <a:pt x="4725" y="13079"/>
                  </a:lnTo>
                  <a:lnTo>
                    <a:pt x="4676" y="13201"/>
                  </a:lnTo>
                  <a:lnTo>
                    <a:pt x="4652" y="13299"/>
                  </a:lnTo>
                  <a:lnTo>
                    <a:pt x="4652" y="13299"/>
                  </a:lnTo>
                  <a:lnTo>
                    <a:pt x="4676" y="13469"/>
                  </a:lnTo>
                  <a:lnTo>
                    <a:pt x="4701" y="13542"/>
                  </a:lnTo>
                  <a:lnTo>
                    <a:pt x="4749" y="13591"/>
                  </a:lnTo>
                  <a:lnTo>
                    <a:pt x="4749" y="13591"/>
                  </a:lnTo>
                  <a:lnTo>
                    <a:pt x="4774" y="13640"/>
                  </a:lnTo>
                  <a:lnTo>
                    <a:pt x="4822" y="13713"/>
                  </a:lnTo>
                  <a:lnTo>
                    <a:pt x="4847" y="13883"/>
                  </a:lnTo>
                  <a:lnTo>
                    <a:pt x="4847" y="13883"/>
                  </a:lnTo>
                  <a:lnTo>
                    <a:pt x="4822" y="13956"/>
                  </a:lnTo>
                  <a:lnTo>
                    <a:pt x="4774" y="14005"/>
                  </a:lnTo>
                  <a:lnTo>
                    <a:pt x="4725" y="14054"/>
                  </a:lnTo>
                  <a:lnTo>
                    <a:pt x="4652" y="14054"/>
                  </a:lnTo>
                  <a:lnTo>
                    <a:pt x="4652" y="14054"/>
                  </a:lnTo>
                  <a:lnTo>
                    <a:pt x="4555" y="14054"/>
                  </a:lnTo>
                  <a:lnTo>
                    <a:pt x="4457" y="14005"/>
                  </a:lnTo>
                  <a:lnTo>
                    <a:pt x="4360" y="13956"/>
                  </a:lnTo>
                  <a:lnTo>
                    <a:pt x="4262" y="13883"/>
                  </a:lnTo>
                  <a:lnTo>
                    <a:pt x="4262" y="13883"/>
                  </a:lnTo>
                  <a:lnTo>
                    <a:pt x="4189" y="13761"/>
                  </a:lnTo>
                  <a:lnTo>
                    <a:pt x="4141" y="13615"/>
                  </a:lnTo>
                  <a:lnTo>
                    <a:pt x="4092" y="13469"/>
                  </a:lnTo>
                  <a:lnTo>
                    <a:pt x="4092" y="13299"/>
                  </a:lnTo>
                  <a:lnTo>
                    <a:pt x="4092" y="13299"/>
                  </a:lnTo>
                  <a:lnTo>
                    <a:pt x="4067" y="13152"/>
                  </a:lnTo>
                  <a:lnTo>
                    <a:pt x="4019" y="12982"/>
                  </a:lnTo>
                  <a:lnTo>
                    <a:pt x="3970" y="12836"/>
                  </a:lnTo>
                  <a:lnTo>
                    <a:pt x="3897" y="12738"/>
                  </a:lnTo>
                  <a:lnTo>
                    <a:pt x="3897" y="12738"/>
                  </a:lnTo>
                  <a:lnTo>
                    <a:pt x="3848" y="12690"/>
                  </a:lnTo>
                  <a:lnTo>
                    <a:pt x="3824" y="12592"/>
                  </a:lnTo>
                  <a:lnTo>
                    <a:pt x="3751" y="12349"/>
                  </a:lnTo>
                  <a:lnTo>
                    <a:pt x="3726" y="12056"/>
                  </a:lnTo>
                  <a:lnTo>
                    <a:pt x="3702" y="11716"/>
                  </a:lnTo>
                  <a:lnTo>
                    <a:pt x="3702" y="11472"/>
                  </a:lnTo>
                  <a:lnTo>
                    <a:pt x="3702" y="11472"/>
                  </a:lnTo>
                  <a:lnTo>
                    <a:pt x="3702" y="11301"/>
                  </a:lnTo>
                  <a:lnTo>
                    <a:pt x="3653" y="11107"/>
                  </a:lnTo>
                  <a:lnTo>
                    <a:pt x="3629" y="10936"/>
                  </a:lnTo>
                  <a:lnTo>
                    <a:pt x="3556" y="10741"/>
                  </a:lnTo>
                  <a:lnTo>
                    <a:pt x="3483" y="10571"/>
                  </a:lnTo>
                  <a:lnTo>
                    <a:pt x="3410" y="10425"/>
                  </a:lnTo>
                  <a:lnTo>
                    <a:pt x="3312" y="10279"/>
                  </a:lnTo>
                  <a:lnTo>
                    <a:pt x="3239" y="10181"/>
                  </a:lnTo>
                  <a:lnTo>
                    <a:pt x="3239" y="10181"/>
                  </a:lnTo>
                  <a:lnTo>
                    <a:pt x="3045" y="9962"/>
                  </a:lnTo>
                  <a:lnTo>
                    <a:pt x="2898" y="9767"/>
                  </a:lnTo>
                  <a:lnTo>
                    <a:pt x="2801" y="9621"/>
                  </a:lnTo>
                  <a:lnTo>
                    <a:pt x="2752" y="9499"/>
                  </a:lnTo>
                  <a:lnTo>
                    <a:pt x="2752" y="9499"/>
                  </a:lnTo>
                  <a:lnTo>
                    <a:pt x="2728" y="9353"/>
                  </a:lnTo>
                  <a:lnTo>
                    <a:pt x="2704" y="9280"/>
                  </a:lnTo>
                  <a:lnTo>
                    <a:pt x="2655" y="9231"/>
                  </a:lnTo>
                  <a:lnTo>
                    <a:pt x="2655" y="9231"/>
                  </a:lnTo>
                  <a:lnTo>
                    <a:pt x="2631" y="9158"/>
                  </a:lnTo>
                  <a:lnTo>
                    <a:pt x="2582" y="9036"/>
                  </a:lnTo>
                  <a:lnTo>
                    <a:pt x="2582" y="8890"/>
                  </a:lnTo>
                  <a:lnTo>
                    <a:pt x="2557" y="8744"/>
                  </a:lnTo>
                  <a:lnTo>
                    <a:pt x="2557" y="8744"/>
                  </a:lnTo>
                  <a:lnTo>
                    <a:pt x="2582" y="8598"/>
                  </a:lnTo>
                  <a:lnTo>
                    <a:pt x="2582" y="8452"/>
                  </a:lnTo>
                  <a:lnTo>
                    <a:pt x="2631" y="8330"/>
                  </a:lnTo>
                  <a:lnTo>
                    <a:pt x="2655" y="8281"/>
                  </a:lnTo>
                  <a:lnTo>
                    <a:pt x="2655" y="8281"/>
                  </a:lnTo>
                  <a:lnTo>
                    <a:pt x="2704" y="8208"/>
                  </a:lnTo>
                  <a:lnTo>
                    <a:pt x="2728" y="8160"/>
                  </a:lnTo>
                  <a:lnTo>
                    <a:pt x="2752" y="7989"/>
                  </a:lnTo>
                  <a:lnTo>
                    <a:pt x="2752" y="7989"/>
                  </a:lnTo>
                  <a:lnTo>
                    <a:pt x="2728" y="7819"/>
                  </a:lnTo>
                  <a:lnTo>
                    <a:pt x="2704" y="7746"/>
                  </a:lnTo>
                  <a:lnTo>
                    <a:pt x="2655" y="7697"/>
                  </a:lnTo>
                  <a:lnTo>
                    <a:pt x="2655" y="7697"/>
                  </a:lnTo>
                  <a:lnTo>
                    <a:pt x="2606" y="7673"/>
                  </a:lnTo>
                  <a:lnTo>
                    <a:pt x="2533" y="7624"/>
                  </a:lnTo>
                  <a:lnTo>
                    <a:pt x="2363" y="7600"/>
                  </a:lnTo>
                  <a:lnTo>
                    <a:pt x="2363" y="7600"/>
                  </a:lnTo>
                  <a:lnTo>
                    <a:pt x="2265" y="7575"/>
                  </a:lnTo>
                  <a:lnTo>
                    <a:pt x="2119" y="7502"/>
                  </a:lnTo>
                  <a:lnTo>
                    <a:pt x="1973" y="7380"/>
                  </a:lnTo>
                  <a:lnTo>
                    <a:pt x="1802" y="7234"/>
                  </a:lnTo>
                  <a:lnTo>
                    <a:pt x="1802" y="7234"/>
                  </a:lnTo>
                  <a:lnTo>
                    <a:pt x="1632" y="7088"/>
                  </a:lnTo>
                  <a:lnTo>
                    <a:pt x="1486" y="6966"/>
                  </a:lnTo>
                  <a:lnTo>
                    <a:pt x="1340" y="6869"/>
                  </a:lnTo>
                  <a:lnTo>
                    <a:pt x="1242" y="6845"/>
                  </a:lnTo>
                  <a:lnTo>
                    <a:pt x="1242" y="6845"/>
                  </a:lnTo>
                  <a:lnTo>
                    <a:pt x="1121" y="6796"/>
                  </a:lnTo>
                  <a:lnTo>
                    <a:pt x="926" y="6674"/>
                  </a:lnTo>
                  <a:lnTo>
                    <a:pt x="706" y="6504"/>
                  </a:lnTo>
                  <a:lnTo>
                    <a:pt x="463" y="6284"/>
                  </a:lnTo>
                  <a:lnTo>
                    <a:pt x="463" y="6284"/>
                  </a:lnTo>
                  <a:lnTo>
                    <a:pt x="171" y="5919"/>
                  </a:lnTo>
                  <a:lnTo>
                    <a:pt x="0" y="5700"/>
                  </a:lnTo>
                  <a:lnTo>
                    <a:pt x="0" y="5700"/>
                  </a:lnTo>
                  <a:lnTo>
                    <a:pt x="0" y="572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2" name="Shape 756"/>
            <p:cNvSpPr/>
            <p:nvPr/>
          </p:nvSpPr>
          <p:spPr>
            <a:xfrm>
              <a:off x="6128575" y="3695900"/>
              <a:ext cx="86475" cy="47525"/>
            </a:xfrm>
            <a:custGeom>
              <a:avLst/>
              <a:gdLst/>
              <a:ahLst/>
              <a:cxnLst/>
              <a:rect l="0" t="0" r="0" b="0"/>
              <a:pathLst>
                <a:path w="3459" h="1901" fill="none" extrusionOk="0">
                  <a:moveTo>
                    <a:pt x="2022" y="1340"/>
                  </a:moveTo>
                  <a:lnTo>
                    <a:pt x="2022" y="1340"/>
                  </a:lnTo>
                  <a:lnTo>
                    <a:pt x="1924" y="1413"/>
                  </a:lnTo>
                  <a:lnTo>
                    <a:pt x="1827" y="1486"/>
                  </a:lnTo>
                  <a:lnTo>
                    <a:pt x="1729" y="1511"/>
                  </a:lnTo>
                  <a:lnTo>
                    <a:pt x="1632" y="1535"/>
                  </a:lnTo>
                  <a:lnTo>
                    <a:pt x="1632" y="1535"/>
                  </a:lnTo>
                  <a:lnTo>
                    <a:pt x="1559" y="1535"/>
                  </a:lnTo>
                  <a:lnTo>
                    <a:pt x="1461" y="1584"/>
                  </a:lnTo>
                  <a:lnTo>
                    <a:pt x="1340" y="1657"/>
                  </a:lnTo>
                  <a:lnTo>
                    <a:pt x="1267" y="1730"/>
                  </a:lnTo>
                  <a:lnTo>
                    <a:pt x="1267" y="1730"/>
                  </a:lnTo>
                  <a:lnTo>
                    <a:pt x="1169" y="1803"/>
                  </a:lnTo>
                  <a:lnTo>
                    <a:pt x="1072" y="1852"/>
                  </a:lnTo>
                  <a:lnTo>
                    <a:pt x="974" y="1900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79" y="1900"/>
                  </a:lnTo>
                  <a:lnTo>
                    <a:pt x="682" y="1852"/>
                  </a:lnTo>
                  <a:lnTo>
                    <a:pt x="585" y="1803"/>
                  </a:lnTo>
                  <a:lnTo>
                    <a:pt x="512" y="1730"/>
                  </a:lnTo>
                  <a:lnTo>
                    <a:pt x="512" y="1730"/>
                  </a:lnTo>
                  <a:lnTo>
                    <a:pt x="438" y="1633"/>
                  </a:lnTo>
                  <a:lnTo>
                    <a:pt x="414" y="1535"/>
                  </a:lnTo>
                  <a:lnTo>
                    <a:pt x="438" y="1438"/>
                  </a:lnTo>
                  <a:lnTo>
                    <a:pt x="512" y="1340"/>
                  </a:lnTo>
                  <a:lnTo>
                    <a:pt x="512" y="1340"/>
                  </a:lnTo>
                  <a:lnTo>
                    <a:pt x="585" y="1243"/>
                  </a:lnTo>
                  <a:lnTo>
                    <a:pt x="633" y="1145"/>
                  </a:lnTo>
                  <a:lnTo>
                    <a:pt x="682" y="1048"/>
                  </a:lnTo>
                  <a:lnTo>
                    <a:pt x="682" y="951"/>
                  </a:lnTo>
                  <a:lnTo>
                    <a:pt x="682" y="951"/>
                  </a:lnTo>
                  <a:lnTo>
                    <a:pt x="658" y="804"/>
                  </a:lnTo>
                  <a:lnTo>
                    <a:pt x="633" y="731"/>
                  </a:lnTo>
                  <a:lnTo>
                    <a:pt x="585" y="683"/>
                  </a:lnTo>
                  <a:lnTo>
                    <a:pt x="585" y="683"/>
                  </a:lnTo>
                  <a:lnTo>
                    <a:pt x="536" y="634"/>
                  </a:lnTo>
                  <a:lnTo>
                    <a:pt x="463" y="610"/>
                  </a:lnTo>
                  <a:lnTo>
                    <a:pt x="317" y="585"/>
                  </a:lnTo>
                  <a:lnTo>
                    <a:pt x="317" y="585"/>
                  </a:lnTo>
                  <a:lnTo>
                    <a:pt x="146" y="561"/>
                  </a:lnTo>
                  <a:lnTo>
                    <a:pt x="73" y="512"/>
                  </a:lnTo>
                  <a:lnTo>
                    <a:pt x="24" y="488"/>
                  </a:lnTo>
                  <a:lnTo>
                    <a:pt x="24" y="488"/>
                  </a:lnTo>
                  <a:lnTo>
                    <a:pt x="0" y="439"/>
                  </a:lnTo>
                  <a:lnTo>
                    <a:pt x="24" y="366"/>
                  </a:lnTo>
                  <a:lnTo>
                    <a:pt x="49" y="293"/>
                  </a:lnTo>
                  <a:lnTo>
                    <a:pt x="122" y="196"/>
                  </a:lnTo>
                  <a:lnTo>
                    <a:pt x="122" y="196"/>
                  </a:lnTo>
                  <a:lnTo>
                    <a:pt x="171" y="171"/>
                  </a:lnTo>
                  <a:lnTo>
                    <a:pt x="268" y="123"/>
                  </a:lnTo>
                  <a:lnTo>
                    <a:pt x="512" y="74"/>
                  </a:lnTo>
                  <a:lnTo>
                    <a:pt x="804" y="25"/>
                  </a:lnTo>
                  <a:lnTo>
                    <a:pt x="1145" y="1"/>
                  </a:lnTo>
                  <a:lnTo>
                    <a:pt x="2509" y="1"/>
                  </a:lnTo>
                  <a:lnTo>
                    <a:pt x="2509" y="1"/>
                  </a:lnTo>
                  <a:lnTo>
                    <a:pt x="2850" y="25"/>
                  </a:lnTo>
                  <a:lnTo>
                    <a:pt x="3142" y="49"/>
                  </a:lnTo>
                  <a:lnTo>
                    <a:pt x="3337" y="74"/>
                  </a:lnTo>
                  <a:lnTo>
                    <a:pt x="3434" y="98"/>
                  </a:lnTo>
                  <a:lnTo>
                    <a:pt x="3434" y="98"/>
                  </a:lnTo>
                  <a:lnTo>
                    <a:pt x="3458" y="123"/>
                  </a:lnTo>
                  <a:lnTo>
                    <a:pt x="3434" y="171"/>
                  </a:lnTo>
                  <a:lnTo>
                    <a:pt x="3361" y="317"/>
                  </a:lnTo>
                  <a:lnTo>
                    <a:pt x="3239" y="488"/>
                  </a:lnTo>
                  <a:lnTo>
                    <a:pt x="3069" y="683"/>
                  </a:lnTo>
                  <a:lnTo>
                    <a:pt x="3069" y="683"/>
                  </a:lnTo>
                  <a:lnTo>
                    <a:pt x="2874" y="853"/>
                  </a:lnTo>
                  <a:lnTo>
                    <a:pt x="2679" y="999"/>
                  </a:lnTo>
                  <a:lnTo>
                    <a:pt x="2509" y="1121"/>
                  </a:lnTo>
                  <a:lnTo>
                    <a:pt x="2411" y="1145"/>
                  </a:lnTo>
                  <a:lnTo>
                    <a:pt x="2411" y="1145"/>
                  </a:lnTo>
                  <a:lnTo>
                    <a:pt x="2314" y="1170"/>
                  </a:lnTo>
                  <a:lnTo>
                    <a:pt x="2216" y="1194"/>
                  </a:lnTo>
                  <a:lnTo>
                    <a:pt x="2119" y="1267"/>
                  </a:lnTo>
                  <a:lnTo>
                    <a:pt x="2022" y="1340"/>
                  </a:lnTo>
                  <a:lnTo>
                    <a:pt x="2022" y="134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3" name="Shape 757"/>
            <p:cNvSpPr/>
            <p:nvPr/>
          </p:nvSpPr>
          <p:spPr>
            <a:xfrm>
              <a:off x="6357500" y="3940075"/>
              <a:ext cx="18900" cy="34725"/>
            </a:xfrm>
            <a:custGeom>
              <a:avLst/>
              <a:gdLst/>
              <a:ahLst/>
              <a:cxnLst/>
              <a:rect l="0" t="0" r="0" b="0"/>
              <a:pathLst>
                <a:path w="756" h="1389" fill="none" extrusionOk="0">
                  <a:moveTo>
                    <a:pt x="585" y="682"/>
                  </a:moveTo>
                  <a:lnTo>
                    <a:pt x="585" y="682"/>
                  </a:lnTo>
                  <a:lnTo>
                    <a:pt x="512" y="779"/>
                  </a:lnTo>
                  <a:lnTo>
                    <a:pt x="439" y="877"/>
                  </a:lnTo>
                  <a:lnTo>
                    <a:pt x="390" y="974"/>
                  </a:lnTo>
                  <a:lnTo>
                    <a:pt x="390" y="1072"/>
                  </a:lnTo>
                  <a:lnTo>
                    <a:pt x="390" y="1072"/>
                  </a:lnTo>
                  <a:lnTo>
                    <a:pt x="366" y="1218"/>
                  </a:lnTo>
                  <a:lnTo>
                    <a:pt x="317" y="1291"/>
                  </a:lnTo>
                  <a:lnTo>
                    <a:pt x="293" y="1364"/>
                  </a:lnTo>
                  <a:lnTo>
                    <a:pt x="293" y="1364"/>
                  </a:lnTo>
                  <a:lnTo>
                    <a:pt x="244" y="1388"/>
                  </a:lnTo>
                  <a:lnTo>
                    <a:pt x="195" y="1388"/>
                  </a:lnTo>
                  <a:lnTo>
                    <a:pt x="147" y="1388"/>
                  </a:lnTo>
                  <a:lnTo>
                    <a:pt x="98" y="1364"/>
                  </a:lnTo>
                  <a:lnTo>
                    <a:pt x="98" y="1364"/>
                  </a:lnTo>
                  <a:lnTo>
                    <a:pt x="74" y="1291"/>
                  </a:lnTo>
                  <a:lnTo>
                    <a:pt x="25" y="1169"/>
                  </a:lnTo>
                  <a:lnTo>
                    <a:pt x="25" y="1023"/>
                  </a:lnTo>
                  <a:lnTo>
                    <a:pt x="1" y="877"/>
                  </a:lnTo>
                  <a:lnTo>
                    <a:pt x="1" y="877"/>
                  </a:lnTo>
                  <a:lnTo>
                    <a:pt x="25" y="706"/>
                  </a:lnTo>
                  <a:lnTo>
                    <a:pt x="98" y="536"/>
                  </a:lnTo>
                  <a:lnTo>
                    <a:pt x="171" y="365"/>
                  </a:lnTo>
                  <a:lnTo>
                    <a:pt x="293" y="219"/>
                  </a:lnTo>
                  <a:lnTo>
                    <a:pt x="293" y="219"/>
                  </a:lnTo>
                  <a:lnTo>
                    <a:pt x="415" y="122"/>
                  </a:lnTo>
                  <a:lnTo>
                    <a:pt x="512" y="49"/>
                  </a:lnTo>
                  <a:lnTo>
                    <a:pt x="609" y="0"/>
                  </a:lnTo>
                  <a:lnTo>
                    <a:pt x="682" y="24"/>
                  </a:lnTo>
                  <a:lnTo>
                    <a:pt x="682" y="24"/>
                  </a:lnTo>
                  <a:lnTo>
                    <a:pt x="707" y="73"/>
                  </a:lnTo>
                  <a:lnTo>
                    <a:pt x="731" y="146"/>
                  </a:lnTo>
                  <a:lnTo>
                    <a:pt x="756" y="317"/>
                  </a:lnTo>
                  <a:lnTo>
                    <a:pt x="756" y="317"/>
                  </a:lnTo>
                  <a:lnTo>
                    <a:pt x="756" y="390"/>
                  </a:lnTo>
                  <a:lnTo>
                    <a:pt x="707" y="487"/>
                  </a:lnTo>
                  <a:lnTo>
                    <a:pt x="658" y="609"/>
                  </a:lnTo>
                  <a:lnTo>
                    <a:pt x="585" y="682"/>
                  </a:lnTo>
                  <a:lnTo>
                    <a:pt x="585" y="68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4" name="Shape 758"/>
            <p:cNvSpPr/>
            <p:nvPr/>
          </p:nvSpPr>
          <p:spPr>
            <a:xfrm>
              <a:off x="6202850" y="3720875"/>
              <a:ext cx="204000" cy="278875"/>
            </a:xfrm>
            <a:custGeom>
              <a:avLst/>
              <a:gdLst/>
              <a:ahLst/>
              <a:cxnLst/>
              <a:rect l="0" t="0" r="0" b="0"/>
              <a:pathLst>
                <a:path w="8160" h="11155" fill="none" extrusionOk="0">
                  <a:moveTo>
                    <a:pt x="8159" y="4774"/>
                  </a:moveTo>
                  <a:lnTo>
                    <a:pt x="8159" y="4774"/>
                  </a:lnTo>
                  <a:lnTo>
                    <a:pt x="7599" y="4701"/>
                  </a:lnTo>
                  <a:lnTo>
                    <a:pt x="7283" y="4652"/>
                  </a:lnTo>
                  <a:lnTo>
                    <a:pt x="7136" y="4603"/>
                  </a:lnTo>
                  <a:lnTo>
                    <a:pt x="7136" y="4603"/>
                  </a:lnTo>
                  <a:lnTo>
                    <a:pt x="7088" y="4579"/>
                  </a:lnTo>
                  <a:lnTo>
                    <a:pt x="7015" y="4555"/>
                  </a:lnTo>
                  <a:lnTo>
                    <a:pt x="6844" y="4530"/>
                  </a:lnTo>
                  <a:lnTo>
                    <a:pt x="6844" y="4530"/>
                  </a:lnTo>
                  <a:lnTo>
                    <a:pt x="6747" y="4506"/>
                  </a:lnTo>
                  <a:lnTo>
                    <a:pt x="6649" y="4457"/>
                  </a:lnTo>
                  <a:lnTo>
                    <a:pt x="6552" y="4409"/>
                  </a:lnTo>
                  <a:lnTo>
                    <a:pt x="6454" y="4336"/>
                  </a:lnTo>
                  <a:lnTo>
                    <a:pt x="6454" y="4336"/>
                  </a:lnTo>
                  <a:lnTo>
                    <a:pt x="6381" y="4262"/>
                  </a:lnTo>
                  <a:lnTo>
                    <a:pt x="6308" y="4214"/>
                  </a:lnTo>
                  <a:lnTo>
                    <a:pt x="6235" y="4214"/>
                  </a:lnTo>
                  <a:lnTo>
                    <a:pt x="6187" y="4238"/>
                  </a:lnTo>
                  <a:lnTo>
                    <a:pt x="6187" y="4238"/>
                  </a:lnTo>
                  <a:lnTo>
                    <a:pt x="6162" y="4287"/>
                  </a:lnTo>
                  <a:lnTo>
                    <a:pt x="6162" y="4360"/>
                  </a:lnTo>
                  <a:lnTo>
                    <a:pt x="6211" y="4433"/>
                  </a:lnTo>
                  <a:lnTo>
                    <a:pt x="6284" y="4530"/>
                  </a:lnTo>
                  <a:lnTo>
                    <a:pt x="6284" y="4530"/>
                  </a:lnTo>
                  <a:lnTo>
                    <a:pt x="6357" y="4603"/>
                  </a:lnTo>
                  <a:lnTo>
                    <a:pt x="6454" y="4652"/>
                  </a:lnTo>
                  <a:lnTo>
                    <a:pt x="6576" y="4701"/>
                  </a:lnTo>
                  <a:lnTo>
                    <a:pt x="6649" y="4701"/>
                  </a:lnTo>
                  <a:lnTo>
                    <a:pt x="6649" y="4701"/>
                  </a:lnTo>
                  <a:lnTo>
                    <a:pt x="6747" y="4725"/>
                  </a:lnTo>
                  <a:lnTo>
                    <a:pt x="6844" y="4774"/>
                  </a:lnTo>
                  <a:lnTo>
                    <a:pt x="6942" y="4823"/>
                  </a:lnTo>
                  <a:lnTo>
                    <a:pt x="7039" y="4896"/>
                  </a:lnTo>
                  <a:lnTo>
                    <a:pt x="7039" y="4896"/>
                  </a:lnTo>
                  <a:lnTo>
                    <a:pt x="7063" y="4944"/>
                  </a:lnTo>
                  <a:lnTo>
                    <a:pt x="7088" y="4993"/>
                  </a:lnTo>
                  <a:lnTo>
                    <a:pt x="7063" y="5139"/>
                  </a:lnTo>
                  <a:lnTo>
                    <a:pt x="6966" y="5310"/>
                  </a:lnTo>
                  <a:lnTo>
                    <a:pt x="6844" y="5480"/>
                  </a:lnTo>
                  <a:lnTo>
                    <a:pt x="6844" y="5480"/>
                  </a:lnTo>
                  <a:lnTo>
                    <a:pt x="6674" y="5626"/>
                  </a:lnTo>
                  <a:lnTo>
                    <a:pt x="6528" y="5748"/>
                  </a:lnTo>
                  <a:lnTo>
                    <a:pt x="6381" y="5821"/>
                  </a:lnTo>
                  <a:lnTo>
                    <a:pt x="6284" y="5846"/>
                  </a:lnTo>
                  <a:lnTo>
                    <a:pt x="6284" y="5846"/>
                  </a:lnTo>
                  <a:lnTo>
                    <a:pt x="6113" y="5870"/>
                  </a:lnTo>
                  <a:lnTo>
                    <a:pt x="6040" y="5894"/>
                  </a:lnTo>
                  <a:lnTo>
                    <a:pt x="5992" y="5943"/>
                  </a:lnTo>
                  <a:lnTo>
                    <a:pt x="5992" y="5943"/>
                  </a:lnTo>
                  <a:lnTo>
                    <a:pt x="5943" y="5967"/>
                  </a:lnTo>
                  <a:lnTo>
                    <a:pt x="5894" y="5992"/>
                  </a:lnTo>
                  <a:lnTo>
                    <a:pt x="5846" y="5967"/>
                  </a:lnTo>
                  <a:lnTo>
                    <a:pt x="5797" y="5943"/>
                  </a:lnTo>
                  <a:lnTo>
                    <a:pt x="5797" y="5943"/>
                  </a:lnTo>
                  <a:lnTo>
                    <a:pt x="5773" y="5894"/>
                  </a:lnTo>
                  <a:lnTo>
                    <a:pt x="5724" y="5821"/>
                  </a:lnTo>
                  <a:lnTo>
                    <a:pt x="5699" y="5651"/>
                  </a:lnTo>
                  <a:lnTo>
                    <a:pt x="5699" y="5651"/>
                  </a:lnTo>
                  <a:lnTo>
                    <a:pt x="5675" y="5553"/>
                  </a:lnTo>
                  <a:lnTo>
                    <a:pt x="5602" y="5407"/>
                  </a:lnTo>
                  <a:lnTo>
                    <a:pt x="5480" y="5261"/>
                  </a:lnTo>
                  <a:lnTo>
                    <a:pt x="5334" y="5091"/>
                  </a:lnTo>
                  <a:lnTo>
                    <a:pt x="5334" y="5091"/>
                  </a:lnTo>
                  <a:lnTo>
                    <a:pt x="5188" y="4920"/>
                  </a:lnTo>
                  <a:lnTo>
                    <a:pt x="5066" y="4774"/>
                  </a:lnTo>
                  <a:lnTo>
                    <a:pt x="4969" y="4628"/>
                  </a:lnTo>
                  <a:lnTo>
                    <a:pt x="4944" y="4530"/>
                  </a:lnTo>
                  <a:lnTo>
                    <a:pt x="4944" y="4530"/>
                  </a:lnTo>
                  <a:lnTo>
                    <a:pt x="4944" y="4457"/>
                  </a:lnTo>
                  <a:lnTo>
                    <a:pt x="4920" y="4409"/>
                  </a:lnTo>
                  <a:lnTo>
                    <a:pt x="4896" y="4409"/>
                  </a:lnTo>
                  <a:lnTo>
                    <a:pt x="4847" y="4433"/>
                  </a:lnTo>
                  <a:lnTo>
                    <a:pt x="4847" y="4433"/>
                  </a:lnTo>
                  <a:lnTo>
                    <a:pt x="4823" y="4482"/>
                  </a:lnTo>
                  <a:lnTo>
                    <a:pt x="4774" y="4555"/>
                  </a:lnTo>
                  <a:lnTo>
                    <a:pt x="4750" y="4701"/>
                  </a:lnTo>
                  <a:lnTo>
                    <a:pt x="4750" y="4701"/>
                  </a:lnTo>
                  <a:lnTo>
                    <a:pt x="4774" y="4798"/>
                  </a:lnTo>
                  <a:lnTo>
                    <a:pt x="4847" y="4920"/>
                  </a:lnTo>
                  <a:lnTo>
                    <a:pt x="4920" y="5066"/>
                  </a:lnTo>
                  <a:lnTo>
                    <a:pt x="5042" y="5188"/>
                  </a:lnTo>
                  <a:lnTo>
                    <a:pt x="5042" y="5188"/>
                  </a:lnTo>
                  <a:lnTo>
                    <a:pt x="5139" y="5310"/>
                  </a:lnTo>
                  <a:lnTo>
                    <a:pt x="5237" y="5431"/>
                  </a:lnTo>
                  <a:lnTo>
                    <a:pt x="5310" y="5553"/>
                  </a:lnTo>
                  <a:lnTo>
                    <a:pt x="5334" y="5651"/>
                  </a:lnTo>
                  <a:lnTo>
                    <a:pt x="5334" y="5651"/>
                  </a:lnTo>
                  <a:lnTo>
                    <a:pt x="5334" y="5748"/>
                  </a:lnTo>
                  <a:lnTo>
                    <a:pt x="5383" y="5846"/>
                  </a:lnTo>
                  <a:lnTo>
                    <a:pt x="5432" y="5943"/>
                  </a:lnTo>
                  <a:lnTo>
                    <a:pt x="5505" y="6040"/>
                  </a:lnTo>
                  <a:lnTo>
                    <a:pt x="5505" y="6040"/>
                  </a:lnTo>
                  <a:lnTo>
                    <a:pt x="5626" y="6113"/>
                  </a:lnTo>
                  <a:lnTo>
                    <a:pt x="5773" y="6162"/>
                  </a:lnTo>
                  <a:lnTo>
                    <a:pt x="5919" y="6211"/>
                  </a:lnTo>
                  <a:lnTo>
                    <a:pt x="6089" y="6235"/>
                  </a:lnTo>
                  <a:lnTo>
                    <a:pt x="6089" y="6235"/>
                  </a:lnTo>
                  <a:lnTo>
                    <a:pt x="6235" y="6235"/>
                  </a:lnTo>
                  <a:lnTo>
                    <a:pt x="6357" y="6284"/>
                  </a:lnTo>
                  <a:lnTo>
                    <a:pt x="6430" y="6333"/>
                  </a:lnTo>
                  <a:lnTo>
                    <a:pt x="6454" y="6381"/>
                  </a:lnTo>
                  <a:lnTo>
                    <a:pt x="6454" y="6430"/>
                  </a:lnTo>
                  <a:lnTo>
                    <a:pt x="6454" y="6430"/>
                  </a:lnTo>
                  <a:lnTo>
                    <a:pt x="6430" y="6527"/>
                  </a:lnTo>
                  <a:lnTo>
                    <a:pt x="6308" y="6722"/>
                  </a:lnTo>
                  <a:lnTo>
                    <a:pt x="6113" y="6941"/>
                  </a:lnTo>
                  <a:lnTo>
                    <a:pt x="5894" y="7185"/>
                  </a:lnTo>
                  <a:lnTo>
                    <a:pt x="5894" y="7185"/>
                  </a:lnTo>
                  <a:lnTo>
                    <a:pt x="5675" y="7429"/>
                  </a:lnTo>
                  <a:lnTo>
                    <a:pt x="5505" y="7696"/>
                  </a:lnTo>
                  <a:lnTo>
                    <a:pt x="5358" y="7940"/>
                  </a:lnTo>
                  <a:lnTo>
                    <a:pt x="5334" y="8037"/>
                  </a:lnTo>
                  <a:lnTo>
                    <a:pt x="5334" y="8135"/>
                  </a:lnTo>
                  <a:lnTo>
                    <a:pt x="5334" y="8135"/>
                  </a:lnTo>
                  <a:lnTo>
                    <a:pt x="5334" y="8281"/>
                  </a:lnTo>
                  <a:lnTo>
                    <a:pt x="5358" y="8427"/>
                  </a:lnTo>
                  <a:lnTo>
                    <a:pt x="5383" y="8525"/>
                  </a:lnTo>
                  <a:lnTo>
                    <a:pt x="5432" y="8598"/>
                  </a:lnTo>
                  <a:lnTo>
                    <a:pt x="5432" y="8598"/>
                  </a:lnTo>
                  <a:lnTo>
                    <a:pt x="5456" y="8646"/>
                  </a:lnTo>
                  <a:lnTo>
                    <a:pt x="5480" y="8719"/>
                  </a:lnTo>
                  <a:lnTo>
                    <a:pt x="5505" y="8890"/>
                  </a:lnTo>
                  <a:lnTo>
                    <a:pt x="5505" y="8890"/>
                  </a:lnTo>
                  <a:lnTo>
                    <a:pt x="5480" y="8987"/>
                  </a:lnTo>
                  <a:lnTo>
                    <a:pt x="5383" y="9158"/>
                  </a:lnTo>
                  <a:lnTo>
                    <a:pt x="5237" y="9353"/>
                  </a:lnTo>
                  <a:lnTo>
                    <a:pt x="5042" y="9547"/>
                  </a:lnTo>
                  <a:lnTo>
                    <a:pt x="5042" y="9547"/>
                  </a:lnTo>
                  <a:lnTo>
                    <a:pt x="4847" y="9742"/>
                  </a:lnTo>
                  <a:lnTo>
                    <a:pt x="4701" y="9937"/>
                  </a:lnTo>
                  <a:lnTo>
                    <a:pt x="4603" y="10108"/>
                  </a:lnTo>
                  <a:lnTo>
                    <a:pt x="4555" y="10205"/>
                  </a:lnTo>
                  <a:lnTo>
                    <a:pt x="4555" y="10205"/>
                  </a:lnTo>
                  <a:lnTo>
                    <a:pt x="4530" y="10327"/>
                  </a:lnTo>
                  <a:lnTo>
                    <a:pt x="4457" y="10473"/>
                  </a:lnTo>
                  <a:lnTo>
                    <a:pt x="4336" y="10619"/>
                  </a:lnTo>
                  <a:lnTo>
                    <a:pt x="4189" y="10790"/>
                  </a:lnTo>
                  <a:lnTo>
                    <a:pt x="4189" y="10790"/>
                  </a:lnTo>
                  <a:lnTo>
                    <a:pt x="4019" y="10936"/>
                  </a:lnTo>
                  <a:lnTo>
                    <a:pt x="3873" y="11057"/>
                  </a:lnTo>
                  <a:lnTo>
                    <a:pt x="3727" y="11131"/>
                  </a:lnTo>
                  <a:lnTo>
                    <a:pt x="3605" y="11155"/>
                  </a:lnTo>
                  <a:lnTo>
                    <a:pt x="3605" y="11155"/>
                  </a:lnTo>
                  <a:lnTo>
                    <a:pt x="3532" y="11155"/>
                  </a:lnTo>
                  <a:lnTo>
                    <a:pt x="3434" y="11106"/>
                  </a:lnTo>
                  <a:lnTo>
                    <a:pt x="3337" y="11057"/>
                  </a:lnTo>
                  <a:lnTo>
                    <a:pt x="3240" y="10984"/>
                  </a:lnTo>
                  <a:lnTo>
                    <a:pt x="3240" y="10984"/>
                  </a:lnTo>
                  <a:lnTo>
                    <a:pt x="3167" y="10887"/>
                  </a:lnTo>
                  <a:lnTo>
                    <a:pt x="3093" y="10790"/>
                  </a:lnTo>
                  <a:lnTo>
                    <a:pt x="3069" y="10692"/>
                  </a:lnTo>
                  <a:lnTo>
                    <a:pt x="3045" y="10595"/>
                  </a:lnTo>
                  <a:lnTo>
                    <a:pt x="3045" y="10595"/>
                  </a:lnTo>
                  <a:lnTo>
                    <a:pt x="3020" y="10424"/>
                  </a:lnTo>
                  <a:lnTo>
                    <a:pt x="2996" y="10351"/>
                  </a:lnTo>
                  <a:lnTo>
                    <a:pt x="2947" y="10302"/>
                  </a:lnTo>
                  <a:lnTo>
                    <a:pt x="2947" y="10302"/>
                  </a:lnTo>
                  <a:lnTo>
                    <a:pt x="2923" y="10254"/>
                  </a:lnTo>
                  <a:lnTo>
                    <a:pt x="2874" y="10181"/>
                  </a:lnTo>
                  <a:lnTo>
                    <a:pt x="2850" y="10035"/>
                  </a:lnTo>
                  <a:lnTo>
                    <a:pt x="2850" y="10035"/>
                  </a:lnTo>
                  <a:lnTo>
                    <a:pt x="2826" y="9864"/>
                  </a:lnTo>
                  <a:lnTo>
                    <a:pt x="2801" y="9791"/>
                  </a:lnTo>
                  <a:lnTo>
                    <a:pt x="2752" y="9742"/>
                  </a:lnTo>
                  <a:lnTo>
                    <a:pt x="2752" y="9742"/>
                  </a:lnTo>
                  <a:lnTo>
                    <a:pt x="2728" y="9669"/>
                  </a:lnTo>
                  <a:lnTo>
                    <a:pt x="2704" y="9572"/>
                  </a:lnTo>
                  <a:lnTo>
                    <a:pt x="2679" y="9426"/>
                  </a:lnTo>
                  <a:lnTo>
                    <a:pt x="2655" y="9255"/>
                  </a:lnTo>
                  <a:lnTo>
                    <a:pt x="2655" y="9255"/>
                  </a:lnTo>
                  <a:lnTo>
                    <a:pt x="2679" y="9109"/>
                  </a:lnTo>
                  <a:lnTo>
                    <a:pt x="2704" y="8963"/>
                  </a:lnTo>
                  <a:lnTo>
                    <a:pt x="2728" y="8866"/>
                  </a:lnTo>
                  <a:lnTo>
                    <a:pt x="2752" y="8792"/>
                  </a:lnTo>
                  <a:lnTo>
                    <a:pt x="2752" y="8792"/>
                  </a:lnTo>
                  <a:lnTo>
                    <a:pt x="2801" y="8744"/>
                  </a:lnTo>
                  <a:lnTo>
                    <a:pt x="2826" y="8671"/>
                  </a:lnTo>
                  <a:lnTo>
                    <a:pt x="2850" y="8500"/>
                  </a:lnTo>
                  <a:lnTo>
                    <a:pt x="2850" y="8500"/>
                  </a:lnTo>
                  <a:lnTo>
                    <a:pt x="2826" y="8403"/>
                  </a:lnTo>
                  <a:lnTo>
                    <a:pt x="2777" y="8281"/>
                  </a:lnTo>
                  <a:lnTo>
                    <a:pt x="2679" y="8159"/>
                  </a:lnTo>
                  <a:lnTo>
                    <a:pt x="2582" y="8037"/>
                  </a:lnTo>
                  <a:lnTo>
                    <a:pt x="2582" y="8037"/>
                  </a:lnTo>
                  <a:lnTo>
                    <a:pt x="2460" y="7891"/>
                  </a:lnTo>
                  <a:lnTo>
                    <a:pt x="2363" y="7721"/>
                  </a:lnTo>
                  <a:lnTo>
                    <a:pt x="2314" y="7526"/>
                  </a:lnTo>
                  <a:lnTo>
                    <a:pt x="2290" y="7356"/>
                  </a:lnTo>
                  <a:lnTo>
                    <a:pt x="2290" y="7356"/>
                  </a:lnTo>
                  <a:lnTo>
                    <a:pt x="2290" y="7209"/>
                  </a:lnTo>
                  <a:lnTo>
                    <a:pt x="2265" y="7063"/>
                  </a:lnTo>
                  <a:lnTo>
                    <a:pt x="2217" y="6966"/>
                  </a:lnTo>
                  <a:lnTo>
                    <a:pt x="2192" y="6893"/>
                  </a:lnTo>
                  <a:lnTo>
                    <a:pt x="2192" y="6893"/>
                  </a:lnTo>
                  <a:lnTo>
                    <a:pt x="2144" y="6844"/>
                  </a:lnTo>
                  <a:lnTo>
                    <a:pt x="2071" y="6820"/>
                  </a:lnTo>
                  <a:lnTo>
                    <a:pt x="1900" y="6795"/>
                  </a:lnTo>
                  <a:lnTo>
                    <a:pt x="1900" y="6795"/>
                  </a:lnTo>
                  <a:lnTo>
                    <a:pt x="1754" y="6820"/>
                  </a:lnTo>
                  <a:lnTo>
                    <a:pt x="1681" y="6844"/>
                  </a:lnTo>
                  <a:lnTo>
                    <a:pt x="1632" y="6893"/>
                  </a:lnTo>
                  <a:lnTo>
                    <a:pt x="1632" y="6893"/>
                  </a:lnTo>
                  <a:lnTo>
                    <a:pt x="1559" y="6941"/>
                  </a:lnTo>
                  <a:lnTo>
                    <a:pt x="1437" y="6966"/>
                  </a:lnTo>
                  <a:lnTo>
                    <a:pt x="1291" y="6990"/>
                  </a:lnTo>
                  <a:lnTo>
                    <a:pt x="1145" y="6990"/>
                  </a:lnTo>
                  <a:lnTo>
                    <a:pt x="1145" y="6990"/>
                  </a:lnTo>
                  <a:lnTo>
                    <a:pt x="975" y="6966"/>
                  </a:lnTo>
                  <a:lnTo>
                    <a:pt x="780" y="6868"/>
                  </a:lnTo>
                  <a:lnTo>
                    <a:pt x="561" y="6747"/>
                  </a:lnTo>
                  <a:lnTo>
                    <a:pt x="390" y="6601"/>
                  </a:lnTo>
                  <a:lnTo>
                    <a:pt x="390" y="6601"/>
                  </a:lnTo>
                  <a:lnTo>
                    <a:pt x="317" y="6527"/>
                  </a:lnTo>
                  <a:lnTo>
                    <a:pt x="244" y="6406"/>
                  </a:lnTo>
                  <a:lnTo>
                    <a:pt x="122" y="6113"/>
                  </a:lnTo>
                  <a:lnTo>
                    <a:pt x="49" y="5797"/>
                  </a:lnTo>
                  <a:lnTo>
                    <a:pt x="0" y="5480"/>
                  </a:lnTo>
                  <a:lnTo>
                    <a:pt x="0" y="5480"/>
                  </a:lnTo>
                  <a:lnTo>
                    <a:pt x="25" y="5310"/>
                  </a:lnTo>
                  <a:lnTo>
                    <a:pt x="49" y="5139"/>
                  </a:lnTo>
                  <a:lnTo>
                    <a:pt x="147" y="4798"/>
                  </a:lnTo>
                  <a:lnTo>
                    <a:pt x="220" y="4628"/>
                  </a:lnTo>
                  <a:lnTo>
                    <a:pt x="293" y="4482"/>
                  </a:lnTo>
                  <a:lnTo>
                    <a:pt x="390" y="4336"/>
                  </a:lnTo>
                  <a:lnTo>
                    <a:pt x="487" y="4238"/>
                  </a:lnTo>
                  <a:lnTo>
                    <a:pt x="487" y="4238"/>
                  </a:lnTo>
                  <a:lnTo>
                    <a:pt x="682" y="4043"/>
                  </a:lnTo>
                  <a:lnTo>
                    <a:pt x="877" y="3897"/>
                  </a:lnTo>
                  <a:lnTo>
                    <a:pt x="1048" y="3800"/>
                  </a:lnTo>
                  <a:lnTo>
                    <a:pt x="1145" y="3751"/>
                  </a:lnTo>
                  <a:lnTo>
                    <a:pt x="1145" y="3751"/>
                  </a:lnTo>
                  <a:lnTo>
                    <a:pt x="1316" y="3727"/>
                  </a:lnTo>
                  <a:lnTo>
                    <a:pt x="1389" y="3702"/>
                  </a:lnTo>
                  <a:lnTo>
                    <a:pt x="1437" y="3654"/>
                  </a:lnTo>
                  <a:lnTo>
                    <a:pt x="1437" y="3654"/>
                  </a:lnTo>
                  <a:lnTo>
                    <a:pt x="1510" y="3629"/>
                  </a:lnTo>
                  <a:lnTo>
                    <a:pt x="1608" y="3605"/>
                  </a:lnTo>
                  <a:lnTo>
                    <a:pt x="1754" y="3581"/>
                  </a:lnTo>
                  <a:lnTo>
                    <a:pt x="1900" y="3581"/>
                  </a:lnTo>
                  <a:lnTo>
                    <a:pt x="1900" y="3581"/>
                  </a:lnTo>
                  <a:lnTo>
                    <a:pt x="2071" y="3581"/>
                  </a:lnTo>
                  <a:lnTo>
                    <a:pt x="2241" y="3629"/>
                  </a:lnTo>
                  <a:lnTo>
                    <a:pt x="2363" y="3678"/>
                  </a:lnTo>
                  <a:lnTo>
                    <a:pt x="2485" y="3751"/>
                  </a:lnTo>
                  <a:lnTo>
                    <a:pt x="2485" y="3751"/>
                  </a:lnTo>
                  <a:lnTo>
                    <a:pt x="2558" y="3824"/>
                  </a:lnTo>
                  <a:lnTo>
                    <a:pt x="2655" y="3897"/>
                  </a:lnTo>
                  <a:lnTo>
                    <a:pt x="2777" y="3946"/>
                  </a:lnTo>
                  <a:lnTo>
                    <a:pt x="2850" y="3946"/>
                  </a:lnTo>
                  <a:lnTo>
                    <a:pt x="2850" y="3946"/>
                  </a:lnTo>
                  <a:lnTo>
                    <a:pt x="3020" y="3970"/>
                  </a:lnTo>
                  <a:lnTo>
                    <a:pt x="3093" y="4019"/>
                  </a:lnTo>
                  <a:lnTo>
                    <a:pt x="3142" y="4043"/>
                  </a:lnTo>
                  <a:lnTo>
                    <a:pt x="3142" y="4043"/>
                  </a:lnTo>
                  <a:lnTo>
                    <a:pt x="3191" y="4068"/>
                  </a:lnTo>
                  <a:lnTo>
                    <a:pt x="3240" y="4092"/>
                  </a:lnTo>
                  <a:lnTo>
                    <a:pt x="3288" y="4068"/>
                  </a:lnTo>
                  <a:lnTo>
                    <a:pt x="3337" y="4043"/>
                  </a:lnTo>
                  <a:lnTo>
                    <a:pt x="3337" y="4043"/>
                  </a:lnTo>
                  <a:lnTo>
                    <a:pt x="3386" y="4019"/>
                  </a:lnTo>
                  <a:lnTo>
                    <a:pt x="3459" y="3970"/>
                  </a:lnTo>
                  <a:lnTo>
                    <a:pt x="3605" y="3946"/>
                  </a:lnTo>
                  <a:lnTo>
                    <a:pt x="3605" y="3946"/>
                  </a:lnTo>
                  <a:lnTo>
                    <a:pt x="3775" y="3970"/>
                  </a:lnTo>
                  <a:lnTo>
                    <a:pt x="3848" y="4019"/>
                  </a:lnTo>
                  <a:lnTo>
                    <a:pt x="3897" y="4043"/>
                  </a:lnTo>
                  <a:lnTo>
                    <a:pt x="3897" y="4043"/>
                  </a:lnTo>
                  <a:lnTo>
                    <a:pt x="3970" y="4092"/>
                  </a:lnTo>
                  <a:lnTo>
                    <a:pt x="4068" y="4116"/>
                  </a:lnTo>
                  <a:lnTo>
                    <a:pt x="4214" y="4141"/>
                  </a:lnTo>
                  <a:lnTo>
                    <a:pt x="4384" y="4141"/>
                  </a:lnTo>
                  <a:lnTo>
                    <a:pt x="4384" y="4141"/>
                  </a:lnTo>
                  <a:lnTo>
                    <a:pt x="4530" y="4141"/>
                  </a:lnTo>
                  <a:lnTo>
                    <a:pt x="4677" y="4116"/>
                  </a:lnTo>
                  <a:lnTo>
                    <a:pt x="4774" y="4092"/>
                  </a:lnTo>
                  <a:lnTo>
                    <a:pt x="4847" y="4043"/>
                  </a:lnTo>
                  <a:lnTo>
                    <a:pt x="4847" y="4043"/>
                  </a:lnTo>
                  <a:lnTo>
                    <a:pt x="4896" y="3995"/>
                  </a:lnTo>
                  <a:lnTo>
                    <a:pt x="4920" y="3921"/>
                  </a:lnTo>
                  <a:lnTo>
                    <a:pt x="4944" y="3751"/>
                  </a:lnTo>
                  <a:lnTo>
                    <a:pt x="4944" y="3751"/>
                  </a:lnTo>
                  <a:lnTo>
                    <a:pt x="4944" y="3727"/>
                  </a:lnTo>
                  <a:lnTo>
                    <a:pt x="4920" y="3678"/>
                  </a:lnTo>
                  <a:lnTo>
                    <a:pt x="4823" y="3629"/>
                  </a:lnTo>
                  <a:lnTo>
                    <a:pt x="4701" y="3581"/>
                  </a:lnTo>
                  <a:lnTo>
                    <a:pt x="4555" y="3581"/>
                  </a:lnTo>
                  <a:lnTo>
                    <a:pt x="4555" y="3581"/>
                  </a:lnTo>
                  <a:lnTo>
                    <a:pt x="4409" y="3556"/>
                  </a:lnTo>
                  <a:lnTo>
                    <a:pt x="4238" y="3507"/>
                  </a:lnTo>
                  <a:lnTo>
                    <a:pt x="4092" y="3459"/>
                  </a:lnTo>
                  <a:lnTo>
                    <a:pt x="3995" y="3386"/>
                  </a:lnTo>
                  <a:lnTo>
                    <a:pt x="3995" y="3386"/>
                  </a:lnTo>
                  <a:lnTo>
                    <a:pt x="3897" y="3313"/>
                  </a:lnTo>
                  <a:lnTo>
                    <a:pt x="3800" y="3240"/>
                  </a:lnTo>
                  <a:lnTo>
                    <a:pt x="3702" y="3215"/>
                  </a:lnTo>
                  <a:lnTo>
                    <a:pt x="3605" y="3191"/>
                  </a:lnTo>
                  <a:lnTo>
                    <a:pt x="3605" y="3191"/>
                  </a:lnTo>
                  <a:lnTo>
                    <a:pt x="3532" y="3166"/>
                  </a:lnTo>
                  <a:lnTo>
                    <a:pt x="3434" y="3142"/>
                  </a:lnTo>
                  <a:lnTo>
                    <a:pt x="3337" y="3069"/>
                  </a:lnTo>
                  <a:lnTo>
                    <a:pt x="3240" y="2996"/>
                  </a:lnTo>
                  <a:lnTo>
                    <a:pt x="3240" y="2996"/>
                  </a:lnTo>
                  <a:lnTo>
                    <a:pt x="3167" y="2923"/>
                  </a:lnTo>
                  <a:lnTo>
                    <a:pt x="3069" y="2899"/>
                  </a:lnTo>
                  <a:lnTo>
                    <a:pt x="2996" y="2874"/>
                  </a:lnTo>
                  <a:lnTo>
                    <a:pt x="2947" y="2899"/>
                  </a:lnTo>
                  <a:lnTo>
                    <a:pt x="2947" y="2899"/>
                  </a:lnTo>
                  <a:lnTo>
                    <a:pt x="2899" y="2923"/>
                  </a:lnTo>
                  <a:lnTo>
                    <a:pt x="2826" y="2923"/>
                  </a:lnTo>
                  <a:lnTo>
                    <a:pt x="2752" y="2874"/>
                  </a:lnTo>
                  <a:lnTo>
                    <a:pt x="2655" y="2801"/>
                  </a:lnTo>
                  <a:lnTo>
                    <a:pt x="2655" y="2801"/>
                  </a:lnTo>
                  <a:lnTo>
                    <a:pt x="2582" y="2752"/>
                  </a:lnTo>
                  <a:lnTo>
                    <a:pt x="2509" y="2704"/>
                  </a:lnTo>
                  <a:lnTo>
                    <a:pt x="2436" y="2704"/>
                  </a:lnTo>
                  <a:lnTo>
                    <a:pt x="2387" y="2704"/>
                  </a:lnTo>
                  <a:lnTo>
                    <a:pt x="2387" y="2704"/>
                  </a:lnTo>
                  <a:lnTo>
                    <a:pt x="2338" y="2752"/>
                  </a:lnTo>
                  <a:lnTo>
                    <a:pt x="2265" y="2777"/>
                  </a:lnTo>
                  <a:lnTo>
                    <a:pt x="2095" y="2801"/>
                  </a:lnTo>
                  <a:lnTo>
                    <a:pt x="2095" y="2801"/>
                  </a:lnTo>
                  <a:lnTo>
                    <a:pt x="1997" y="2850"/>
                  </a:lnTo>
                  <a:lnTo>
                    <a:pt x="1851" y="2923"/>
                  </a:lnTo>
                  <a:lnTo>
                    <a:pt x="1681" y="3045"/>
                  </a:lnTo>
                  <a:lnTo>
                    <a:pt x="1535" y="3191"/>
                  </a:lnTo>
                  <a:lnTo>
                    <a:pt x="1535" y="3191"/>
                  </a:lnTo>
                  <a:lnTo>
                    <a:pt x="1364" y="3337"/>
                  </a:lnTo>
                  <a:lnTo>
                    <a:pt x="1194" y="3459"/>
                  </a:lnTo>
                  <a:lnTo>
                    <a:pt x="1072" y="3532"/>
                  </a:lnTo>
                  <a:lnTo>
                    <a:pt x="950" y="3581"/>
                  </a:lnTo>
                  <a:lnTo>
                    <a:pt x="950" y="3581"/>
                  </a:lnTo>
                  <a:lnTo>
                    <a:pt x="804" y="3532"/>
                  </a:lnTo>
                  <a:lnTo>
                    <a:pt x="731" y="3507"/>
                  </a:lnTo>
                  <a:lnTo>
                    <a:pt x="682" y="3483"/>
                  </a:lnTo>
                  <a:lnTo>
                    <a:pt x="682" y="3483"/>
                  </a:lnTo>
                  <a:lnTo>
                    <a:pt x="634" y="3434"/>
                  </a:lnTo>
                  <a:lnTo>
                    <a:pt x="609" y="3361"/>
                  </a:lnTo>
                  <a:lnTo>
                    <a:pt x="585" y="3191"/>
                  </a:lnTo>
                  <a:lnTo>
                    <a:pt x="585" y="3191"/>
                  </a:lnTo>
                  <a:lnTo>
                    <a:pt x="609" y="3020"/>
                  </a:lnTo>
                  <a:lnTo>
                    <a:pt x="634" y="2947"/>
                  </a:lnTo>
                  <a:lnTo>
                    <a:pt x="682" y="2899"/>
                  </a:lnTo>
                  <a:lnTo>
                    <a:pt x="682" y="2899"/>
                  </a:lnTo>
                  <a:lnTo>
                    <a:pt x="731" y="2874"/>
                  </a:lnTo>
                  <a:lnTo>
                    <a:pt x="853" y="2850"/>
                  </a:lnTo>
                  <a:lnTo>
                    <a:pt x="999" y="2826"/>
                  </a:lnTo>
                  <a:lnTo>
                    <a:pt x="1145" y="2801"/>
                  </a:lnTo>
                  <a:lnTo>
                    <a:pt x="1145" y="2801"/>
                  </a:lnTo>
                  <a:lnTo>
                    <a:pt x="1291" y="2801"/>
                  </a:lnTo>
                  <a:lnTo>
                    <a:pt x="1413" y="2752"/>
                  </a:lnTo>
                  <a:lnTo>
                    <a:pt x="1486" y="2704"/>
                  </a:lnTo>
                  <a:lnTo>
                    <a:pt x="1510" y="2655"/>
                  </a:lnTo>
                  <a:lnTo>
                    <a:pt x="1535" y="2631"/>
                  </a:lnTo>
                  <a:lnTo>
                    <a:pt x="1535" y="2631"/>
                  </a:lnTo>
                  <a:lnTo>
                    <a:pt x="1486" y="2460"/>
                  </a:lnTo>
                  <a:lnTo>
                    <a:pt x="1462" y="2387"/>
                  </a:lnTo>
                  <a:lnTo>
                    <a:pt x="1437" y="2338"/>
                  </a:lnTo>
                  <a:lnTo>
                    <a:pt x="1437" y="2338"/>
                  </a:lnTo>
                  <a:lnTo>
                    <a:pt x="1389" y="2290"/>
                  </a:lnTo>
                  <a:lnTo>
                    <a:pt x="1389" y="2241"/>
                  </a:lnTo>
                  <a:lnTo>
                    <a:pt x="1389" y="2192"/>
                  </a:lnTo>
                  <a:lnTo>
                    <a:pt x="1437" y="2144"/>
                  </a:lnTo>
                  <a:lnTo>
                    <a:pt x="1437" y="2144"/>
                  </a:lnTo>
                  <a:lnTo>
                    <a:pt x="1486" y="2119"/>
                  </a:lnTo>
                  <a:lnTo>
                    <a:pt x="1559" y="2070"/>
                  </a:lnTo>
                  <a:lnTo>
                    <a:pt x="1705" y="2046"/>
                  </a:lnTo>
                  <a:lnTo>
                    <a:pt x="1705" y="2046"/>
                  </a:lnTo>
                  <a:lnTo>
                    <a:pt x="1803" y="2046"/>
                  </a:lnTo>
                  <a:lnTo>
                    <a:pt x="1900" y="1997"/>
                  </a:lnTo>
                  <a:lnTo>
                    <a:pt x="1997" y="1924"/>
                  </a:lnTo>
                  <a:lnTo>
                    <a:pt x="2095" y="1851"/>
                  </a:lnTo>
                  <a:lnTo>
                    <a:pt x="2095" y="1851"/>
                  </a:lnTo>
                  <a:lnTo>
                    <a:pt x="2168" y="1778"/>
                  </a:lnTo>
                  <a:lnTo>
                    <a:pt x="2241" y="1681"/>
                  </a:lnTo>
                  <a:lnTo>
                    <a:pt x="2265" y="1559"/>
                  </a:lnTo>
                  <a:lnTo>
                    <a:pt x="2290" y="1486"/>
                  </a:lnTo>
                  <a:lnTo>
                    <a:pt x="2290" y="1486"/>
                  </a:lnTo>
                  <a:lnTo>
                    <a:pt x="2265" y="1315"/>
                  </a:lnTo>
                  <a:lnTo>
                    <a:pt x="2217" y="1242"/>
                  </a:lnTo>
                  <a:lnTo>
                    <a:pt x="2192" y="1194"/>
                  </a:lnTo>
                  <a:lnTo>
                    <a:pt x="2192" y="1194"/>
                  </a:lnTo>
                  <a:lnTo>
                    <a:pt x="2192" y="1169"/>
                  </a:lnTo>
                  <a:lnTo>
                    <a:pt x="2192" y="1121"/>
                  </a:lnTo>
                  <a:lnTo>
                    <a:pt x="2265" y="999"/>
                  </a:lnTo>
                  <a:lnTo>
                    <a:pt x="2387" y="828"/>
                  </a:lnTo>
                  <a:lnTo>
                    <a:pt x="2582" y="634"/>
                  </a:lnTo>
                  <a:lnTo>
                    <a:pt x="2582" y="634"/>
                  </a:lnTo>
                  <a:lnTo>
                    <a:pt x="2679" y="536"/>
                  </a:lnTo>
                  <a:lnTo>
                    <a:pt x="2826" y="439"/>
                  </a:lnTo>
                  <a:lnTo>
                    <a:pt x="2972" y="366"/>
                  </a:lnTo>
                  <a:lnTo>
                    <a:pt x="3142" y="293"/>
                  </a:lnTo>
                  <a:lnTo>
                    <a:pt x="3483" y="195"/>
                  </a:lnTo>
                  <a:lnTo>
                    <a:pt x="3654" y="171"/>
                  </a:lnTo>
                  <a:lnTo>
                    <a:pt x="3800" y="146"/>
                  </a:lnTo>
                  <a:lnTo>
                    <a:pt x="3800" y="146"/>
                  </a:lnTo>
                  <a:lnTo>
                    <a:pt x="4116" y="171"/>
                  </a:lnTo>
                  <a:lnTo>
                    <a:pt x="4360" y="171"/>
                  </a:lnTo>
                  <a:lnTo>
                    <a:pt x="4555" y="220"/>
                  </a:lnTo>
                  <a:lnTo>
                    <a:pt x="4652" y="244"/>
                  </a:lnTo>
                  <a:lnTo>
                    <a:pt x="4652" y="244"/>
                  </a:lnTo>
                  <a:lnTo>
                    <a:pt x="4701" y="268"/>
                  </a:lnTo>
                  <a:lnTo>
                    <a:pt x="4750" y="293"/>
                  </a:lnTo>
                  <a:lnTo>
                    <a:pt x="4798" y="268"/>
                  </a:lnTo>
                  <a:lnTo>
                    <a:pt x="4847" y="244"/>
                  </a:lnTo>
                  <a:lnTo>
                    <a:pt x="4847" y="244"/>
                  </a:lnTo>
                  <a:lnTo>
                    <a:pt x="5018" y="195"/>
                  </a:lnTo>
                  <a:lnTo>
                    <a:pt x="5407" y="122"/>
                  </a:lnTo>
                  <a:lnTo>
                    <a:pt x="5821" y="25"/>
                  </a:lnTo>
                  <a:lnTo>
                    <a:pt x="613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</p:grpSp>
      <p:sp>
        <p:nvSpPr>
          <p:cNvPr id="25" name="Shape 618"/>
          <p:cNvSpPr/>
          <p:nvPr/>
        </p:nvSpPr>
        <p:spPr>
          <a:xfrm>
            <a:off x="588111" y="1634854"/>
            <a:ext cx="303511" cy="303511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98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6" name="Shape 618"/>
          <p:cNvSpPr/>
          <p:nvPr/>
        </p:nvSpPr>
        <p:spPr>
          <a:xfrm>
            <a:off x="2928746" y="1609528"/>
            <a:ext cx="303511" cy="303511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98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7" name="Shape 618"/>
          <p:cNvSpPr/>
          <p:nvPr/>
        </p:nvSpPr>
        <p:spPr>
          <a:xfrm>
            <a:off x="5276601" y="1563638"/>
            <a:ext cx="303511" cy="303511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98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8" name="Shape 618"/>
          <p:cNvSpPr/>
          <p:nvPr/>
        </p:nvSpPr>
        <p:spPr>
          <a:xfrm>
            <a:off x="5277245" y="3147814"/>
            <a:ext cx="303511" cy="303511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98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9" name="Shape 618"/>
          <p:cNvSpPr/>
          <p:nvPr/>
        </p:nvSpPr>
        <p:spPr>
          <a:xfrm>
            <a:off x="539552" y="3147814"/>
            <a:ext cx="303511" cy="303511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98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0" name="Shape 618"/>
          <p:cNvSpPr/>
          <p:nvPr/>
        </p:nvSpPr>
        <p:spPr>
          <a:xfrm>
            <a:off x="2981864" y="3148458"/>
            <a:ext cx="303511" cy="303511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98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9219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" grpId="0" uiExpand="1" build="p"/>
      <p:bldP spid="444" grpId="0" build="p"/>
      <p:bldP spid="445" grpId="0" build="p"/>
      <p:bldP spid="447" grpId="0" build="p"/>
      <p:bldP spid="448" grpId="0" build="p"/>
      <p:bldP spid="44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Best practices</a:t>
            </a:r>
            <a:endParaRPr lang="en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3" name="Shape 443"/>
          <p:cNvSpPr txBox="1">
            <a:spLocks noGrp="1"/>
          </p:cNvSpPr>
          <p:nvPr>
            <p:ph type="body" idx="1"/>
          </p:nvPr>
        </p:nvSpPr>
        <p:spPr>
          <a:xfrm>
            <a:off x="870450" y="1468875"/>
            <a:ext cx="2247900" cy="1515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Aft>
                <a:spcPts val="0"/>
              </a:spcAft>
              <a:buNone/>
            </a:pPr>
            <a:r>
              <a:rPr lang="en-US" sz="1600" b="1" dirty="0" smtClean="0"/>
              <a:t>“</a:t>
            </a:r>
            <a:r>
              <a:rPr lang="en-US" sz="1600" b="1" dirty="0"/>
              <a:t>Child Participation Assessment Tool developed by the Council of Europe </a:t>
            </a:r>
            <a:endParaRPr lang="en-US" sz="1600" b="1" dirty="0" smtClean="0"/>
          </a:p>
          <a:p>
            <a:pPr lvl="0">
              <a:spcAft>
                <a:spcPts val="0"/>
              </a:spcAft>
              <a:buNone/>
            </a:pPr>
            <a:r>
              <a:rPr lang="en-US" sz="1400" dirty="0" smtClean="0"/>
              <a:t>(</a:t>
            </a:r>
            <a:r>
              <a:rPr lang="en-US" sz="1400" dirty="0"/>
              <a:t>Gerison</a:t>
            </a:r>
            <a:r>
              <a:rPr lang="en-US" sz="1400" dirty="0"/>
              <a:t> </a:t>
            </a:r>
            <a:r>
              <a:rPr lang="en-US" sz="1400" dirty="0"/>
              <a:t>Lansdown</a:t>
            </a:r>
            <a:r>
              <a:rPr lang="en-US" sz="1400" dirty="0"/>
              <a:t> </a:t>
            </a:r>
            <a:r>
              <a:rPr lang="en-US" sz="1400" dirty="0" smtClean="0"/>
              <a:t>)</a:t>
            </a:r>
            <a:endParaRPr lang="en" sz="1400" dirty="0"/>
          </a:p>
        </p:txBody>
      </p:sp>
      <p:sp>
        <p:nvSpPr>
          <p:cNvPr id="444" name="Shape 444"/>
          <p:cNvSpPr txBox="1">
            <a:spLocks noGrp="1"/>
          </p:cNvSpPr>
          <p:nvPr>
            <p:ph type="body" idx="2"/>
          </p:nvPr>
        </p:nvSpPr>
        <p:spPr>
          <a:xfrm>
            <a:off x="3620244" y="1491630"/>
            <a:ext cx="2247900" cy="1515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 sz="1600" b="1" dirty="0" smtClean="0"/>
              <a:t>“Guidelines </a:t>
            </a:r>
            <a:r>
              <a:rPr lang="en-US" sz="1600" b="1" dirty="0"/>
              <a:t>on Data Collection and Monitoring Systems on Child </a:t>
            </a:r>
            <a:r>
              <a:rPr lang="en-US" sz="1600" b="1" dirty="0" smtClean="0"/>
              <a:t>Abuse“ </a:t>
            </a:r>
            <a:r>
              <a:rPr lang="en-GB" sz="1600" dirty="0" smtClean="0"/>
              <a:t>(</a:t>
            </a:r>
            <a:r>
              <a:rPr lang="en-GB" sz="1600" dirty="0"/>
              <a:t>Roberta Ruggiero) </a:t>
            </a:r>
          </a:p>
          <a:p>
            <a:pPr lvl="0">
              <a:buNone/>
            </a:pPr>
            <a:r>
              <a:rPr lang="en-US" sz="1600" dirty="0" smtClean="0"/>
              <a:t> </a:t>
            </a:r>
            <a:endParaRPr lang="en" sz="1100" b="1" dirty="0"/>
          </a:p>
        </p:txBody>
      </p:sp>
      <p:grpSp>
        <p:nvGrpSpPr>
          <p:cNvPr id="18" name="Shape 752"/>
          <p:cNvGrpSpPr/>
          <p:nvPr/>
        </p:nvGrpSpPr>
        <p:grpSpPr>
          <a:xfrm>
            <a:off x="323528" y="601055"/>
            <a:ext cx="354245" cy="354245"/>
            <a:chOff x="5941025" y="3634400"/>
            <a:chExt cx="467650" cy="467650"/>
          </a:xfrm>
        </p:grpSpPr>
        <p:sp>
          <p:nvSpPr>
            <p:cNvPr id="19" name="Shape 753"/>
            <p:cNvSpPr/>
            <p:nvPr/>
          </p:nvSpPr>
          <p:spPr>
            <a:xfrm>
              <a:off x="5941025" y="3634400"/>
              <a:ext cx="467650" cy="467650"/>
            </a:xfrm>
            <a:custGeom>
              <a:avLst/>
              <a:gdLst/>
              <a:ahLst/>
              <a:cxnLst/>
              <a:rect l="0" t="0" r="0" b="0"/>
              <a:pathLst>
                <a:path w="18706" h="18706" fill="none" extrusionOk="0">
                  <a:moveTo>
                    <a:pt x="9353" y="1"/>
                  </a:moveTo>
                  <a:lnTo>
                    <a:pt x="9353" y="1"/>
                  </a:lnTo>
                  <a:lnTo>
                    <a:pt x="8866" y="25"/>
                  </a:lnTo>
                  <a:lnTo>
                    <a:pt x="8403" y="50"/>
                  </a:lnTo>
                  <a:lnTo>
                    <a:pt x="7940" y="123"/>
                  </a:lnTo>
                  <a:lnTo>
                    <a:pt x="7478" y="196"/>
                  </a:lnTo>
                  <a:lnTo>
                    <a:pt x="7015" y="293"/>
                  </a:lnTo>
                  <a:lnTo>
                    <a:pt x="6577" y="439"/>
                  </a:lnTo>
                  <a:lnTo>
                    <a:pt x="6138" y="585"/>
                  </a:lnTo>
                  <a:lnTo>
                    <a:pt x="5724" y="732"/>
                  </a:lnTo>
                  <a:lnTo>
                    <a:pt x="5310" y="926"/>
                  </a:lnTo>
                  <a:lnTo>
                    <a:pt x="4896" y="1146"/>
                  </a:lnTo>
                  <a:lnTo>
                    <a:pt x="4506" y="1365"/>
                  </a:lnTo>
                  <a:lnTo>
                    <a:pt x="4117" y="1608"/>
                  </a:lnTo>
                  <a:lnTo>
                    <a:pt x="3751" y="1876"/>
                  </a:lnTo>
                  <a:lnTo>
                    <a:pt x="3410" y="2144"/>
                  </a:lnTo>
                  <a:lnTo>
                    <a:pt x="3069" y="2436"/>
                  </a:lnTo>
                  <a:lnTo>
                    <a:pt x="2753" y="2753"/>
                  </a:lnTo>
                  <a:lnTo>
                    <a:pt x="2436" y="3070"/>
                  </a:lnTo>
                  <a:lnTo>
                    <a:pt x="2144" y="3411"/>
                  </a:lnTo>
                  <a:lnTo>
                    <a:pt x="1876" y="3752"/>
                  </a:lnTo>
                  <a:lnTo>
                    <a:pt x="1608" y="4117"/>
                  </a:lnTo>
                  <a:lnTo>
                    <a:pt x="1365" y="4507"/>
                  </a:lnTo>
                  <a:lnTo>
                    <a:pt x="1145" y="4896"/>
                  </a:lnTo>
                  <a:lnTo>
                    <a:pt x="926" y="5310"/>
                  </a:lnTo>
                  <a:lnTo>
                    <a:pt x="731" y="5724"/>
                  </a:lnTo>
                  <a:lnTo>
                    <a:pt x="585" y="6138"/>
                  </a:lnTo>
                  <a:lnTo>
                    <a:pt x="439" y="6577"/>
                  </a:lnTo>
                  <a:lnTo>
                    <a:pt x="293" y="7015"/>
                  </a:lnTo>
                  <a:lnTo>
                    <a:pt x="196" y="7478"/>
                  </a:lnTo>
                  <a:lnTo>
                    <a:pt x="123" y="7941"/>
                  </a:lnTo>
                  <a:lnTo>
                    <a:pt x="49" y="8403"/>
                  </a:lnTo>
                  <a:lnTo>
                    <a:pt x="25" y="8866"/>
                  </a:lnTo>
                  <a:lnTo>
                    <a:pt x="1" y="9353"/>
                  </a:lnTo>
                  <a:lnTo>
                    <a:pt x="1" y="9353"/>
                  </a:lnTo>
                  <a:lnTo>
                    <a:pt x="25" y="9840"/>
                  </a:lnTo>
                  <a:lnTo>
                    <a:pt x="49" y="10303"/>
                  </a:lnTo>
                  <a:lnTo>
                    <a:pt x="123" y="10766"/>
                  </a:lnTo>
                  <a:lnTo>
                    <a:pt x="196" y="11229"/>
                  </a:lnTo>
                  <a:lnTo>
                    <a:pt x="293" y="11691"/>
                  </a:lnTo>
                  <a:lnTo>
                    <a:pt x="439" y="12130"/>
                  </a:lnTo>
                  <a:lnTo>
                    <a:pt x="585" y="12568"/>
                  </a:lnTo>
                  <a:lnTo>
                    <a:pt x="731" y="12982"/>
                  </a:lnTo>
                  <a:lnTo>
                    <a:pt x="926" y="13396"/>
                  </a:lnTo>
                  <a:lnTo>
                    <a:pt x="1145" y="13810"/>
                  </a:lnTo>
                  <a:lnTo>
                    <a:pt x="1365" y="14200"/>
                  </a:lnTo>
                  <a:lnTo>
                    <a:pt x="1608" y="14590"/>
                  </a:lnTo>
                  <a:lnTo>
                    <a:pt x="1876" y="14955"/>
                  </a:lnTo>
                  <a:lnTo>
                    <a:pt x="2144" y="15296"/>
                  </a:lnTo>
                  <a:lnTo>
                    <a:pt x="2436" y="15637"/>
                  </a:lnTo>
                  <a:lnTo>
                    <a:pt x="2753" y="15953"/>
                  </a:lnTo>
                  <a:lnTo>
                    <a:pt x="3069" y="16270"/>
                  </a:lnTo>
                  <a:lnTo>
                    <a:pt x="3410" y="16562"/>
                  </a:lnTo>
                  <a:lnTo>
                    <a:pt x="3751" y="16830"/>
                  </a:lnTo>
                  <a:lnTo>
                    <a:pt x="4117" y="17098"/>
                  </a:lnTo>
                  <a:lnTo>
                    <a:pt x="4506" y="17342"/>
                  </a:lnTo>
                  <a:lnTo>
                    <a:pt x="4896" y="17561"/>
                  </a:lnTo>
                  <a:lnTo>
                    <a:pt x="5310" y="17780"/>
                  </a:lnTo>
                  <a:lnTo>
                    <a:pt x="5724" y="17975"/>
                  </a:lnTo>
                  <a:lnTo>
                    <a:pt x="6138" y="18121"/>
                  </a:lnTo>
                  <a:lnTo>
                    <a:pt x="6577" y="18267"/>
                  </a:lnTo>
                  <a:lnTo>
                    <a:pt x="7015" y="18413"/>
                  </a:lnTo>
                  <a:lnTo>
                    <a:pt x="7478" y="18511"/>
                  </a:lnTo>
                  <a:lnTo>
                    <a:pt x="7940" y="18584"/>
                  </a:lnTo>
                  <a:lnTo>
                    <a:pt x="8403" y="18657"/>
                  </a:lnTo>
                  <a:lnTo>
                    <a:pt x="8866" y="18681"/>
                  </a:lnTo>
                  <a:lnTo>
                    <a:pt x="9353" y="18706"/>
                  </a:lnTo>
                  <a:lnTo>
                    <a:pt x="9353" y="18706"/>
                  </a:lnTo>
                  <a:lnTo>
                    <a:pt x="9840" y="18681"/>
                  </a:lnTo>
                  <a:lnTo>
                    <a:pt x="10303" y="18657"/>
                  </a:lnTo>
                  <a:lnTo>
                    <a:pt x="10766" y="18584"/>
                  </a:lnTo>
                  <a:lnTo>
                    <a:pt x="11228" y="18511"/>
                  </a:lnTo>
                  <a:lnTo>
                    <a:pt x="11691" y="18413"/>
                  </a:lnTo>
                  <a:lnTo>
                    <a:pt x="12130" y="18267"/>
                  </a:lnTo>
                  <a:lnTo>
                    <a:pt x="12568" y="18121"/>
                  </a:lnTo>
                  <a:lnTo>
                    <a:pt x="12982" y="17975"/>
                  </a:lnTo>
                  <a:lnTo>
                    <a:pt x="13396" y="17780"/>
                  </a:lnTo>
                  <a:lnTo>
                    <a:pt x="13810" y="17561"/>
                  </a:lnTo>
                  <a:lnTo>
                    <a:pt x="14200" y="17342"/>
                  </a:lnTo>
                  <a:lnTo>
                    <a:pt x="14589" y="17098"/>
                  </a:lnTo>
                  <a:lnTo>
                    <a:pt x="14955" y="16830"/>
                  </a:lnTo>
                  <a:lnTo>
                    <a:pt x="15296" y="16562"/>
                  </a:lnTo>
                  <a:lnTo>
                    <a:pt x="15637" y="16270"/>
                  </a:lnTo>
                  <a:lnTo>
                    <a:pt x="15953" y="15953"/>
                  </a:lnTo>
                  <a:lnTo>
                    <a:pt x="16270" y="15637"/>
                  </a:lnTo>
                  <a:lnTo>
                    <a:pt x="16562" y="15296"/>
                  </a:lnTo>
                  <a:lnTo>
                    <a:pt x="16830" y="14955"/>
                  </a:lnTo>
                  <a:lnTo>
                    <a:pt x="17098" y="14590"/>
                  </a:lnTo>
                  <a:lnTo>
                    <a:pt x="17341" y="14200"/>
                  </a:lnTo>
                  <a:lnTo>
                    <a:pt x="17561" y="13810"/>
                  </a:lnTo>
                  <a:lnTo>
                    <a:pt x="17780" y="13396"/>
                  </a:lnTo>
                  <a:lnTo>
                    <a:pt x="17975" y="12982"/>
                  </a:lnTo>
                  <a:lnTo>
                    <a:pt x="18121" y="12568"/>
                  </a:lnTo>
                  <a:lnTo>
                    <a:pt x="18267" y="12130"/>
                  </a:lnTo>
                  <a:lnTo>
                    <a:pt x="18413" y="11691"/>
                  </a:lnTo>
                  <a:lnTo>
                    <a:pt x="18511" y="11229"/>
                  </a:lnTo>
                  <a:lnTo>
                    <a:pt x="18584" y="10766"/>
                  </a:lnTo>
                  <a:lnTo>
                    <a:pt x="18657" y="10303"/>
                  </a:lnTo>
                  <a:lnTo>
                    <a:pt x="18681" y="9840"/>
                  </a:lnTo>
                  <a:lnTo>
                    <a:pt x="18705" y="9353"/>
                  </a:lnTo>
                  <a:lnTo>
                    <a:pt x="18705" y="9353"/>
                  </a:lnTo>
                  <a:lnTo>
                    <a:pt x="18681" y="8866"/>
                  </a:lnTo>
                  <a:lnTo>
                    <a:pt x="18657" y="8403"/>
                  </a:lnTo>
                  <a:lnTo>
                    <a:pt x="18584" y="7941"/>
                  </a:lnTo>
                  <a:lnTo>
                    <a:pt x="18511" y="7478"/>
                  </a:lnTo>
                  <a:lnTo>
                    <a:pt x="18413" y="7015"/>
                  </a:lnTo>
                  <a:lnTo>
                    <a:pt x="18267" y="6577"/>
                  </a:lnTo>
                  <a:lnTo>
                    <a:pt x="18121" y="6138"/>
                  </a:lnTo>
                  <a:lnTo>
                    <a:pt x="17975" y="5724"/>
                  </a:lnTo>
                  <a:lnTo>
                    <a:pt x="17780" y="5310"/>
                  </a:lnTo>
                  <a:lnTo>
                    <a:pt x="17561" y="4896"/>
                  </a:lnTo>
                  <a:lnTo>
                    <a:pt x="17341" y="4507"/>
                  </a:lnTo>
                  <a:lnTo>
                    <a:pt x="17098" y="4117"/>
                  </a:lnTo>
                  <a:lnTo>
                    <a:pt x="16830" y="3752"/>
                  </a:lnTo>
                  <a:lnTo>
                    <a:pt x="16562" y="3411"/>
                  </a:lnTo>
                  <a:lnTo>
                    <a:pt x="16270" y="3070"/>
                  </a:lnTo>
                  <a:lnTo>
                    <a:pt x="15953" y="2753"/>
                  </a:lnTo>
                  <a:lnTo>
                    <a:pt x="15637" y="2436"/>
                  </a:lnTo>
                  <a:lnTo>
                    <a:pt x="15296" y="2144"/>
                  </a:lnTo>
                  <a:lnTo>
                    <a:pt x="14955" y="1876"/>
                  </a:lnTo>
                  <a:lnTo>
                    <a:pt x="14589" y="1608"/>
                  </a:lnTo>
                  <a:lnTo>
                    <a:pt x="14200" y="1365"/>
                  </a:lnTo>
                  <a:lnTo>
                    <a:pt x="13810" y="1146"/>
                  </a:lnTo>
                  <a:lnTo>
                    <a:pt x="13396" y="926"/>
                  </a:lnTo>
                  <a:lnTo>
                    <a:pt x="12982" y="732"/>
                  </a:lnTo>
                  <a:lnTo>
                    <a:pt x="12568" y="585"/>
                  </a:lnTo>
                  <a:lnTo>
                    <a:pt x="12130" y="439"/>
                  </a:lnTo>
                  <a:lnTo>
                    <a:pt x="11691" y="293"/>
                  </a:lnTo>
                  <a:lnTo>
                    <a:pt x="11228" y="196"/>
                  </a:lnTo>
                  <a:lnTo>
                    <a:pt x="10766" y="123"/>
                  </a:lnTo>
                  <a:lnTo>
                    <a:pt x="10303" y="50"/>
                  </a:lnTo>
                  <a:lnTo>
                    <a:pt x="9840" y="25"/>
                  </a:lnTo>
                  <a:lnTo>
                    <a:pt x="9353" y="1"/>
                  </a:lnTo>
                  <a:lnTo>
                    <a:pt x="9353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0" name="Shape 754"/>
            <p:cNvSpPr/>
            <p:nvPr/>
          </p:nvSpPr>
          <p:spPr>
            <a:xfrm>
              <a:off x="6211975" y="3753150"/>
              <a:ext cx="19525" cy="18900"/>
            </a:xfrm>
            <a:custGeom>
              <a:avLst/>
              <a:gdLst/>
              <a:ahLst/>
              <a:cxnLst/>
              <a:rect l="0" t="0" r="0" b="0"/>
              <a:pathLst>
                <a:path w="781" h="756" fill="none" extrusionOk="0">
                  <a:moveTo>
                    <a:pt x="585" y="0"/>
                  </a:moveTo>
                  <a:lnTo>
                    <a:pt x="585" y="0"/>
                  </a:lnTo>
                  <a:lnTo>
                    <a:pt x="658" y="24"/>
                  </a:lnTo>
                  <a:lnTo>
                    <a:pt x="707" y="49"/>
                  </a:lnTo>
                  <a:lnTo>
                    <a:pt x="756" y="122"/>
                  </a:lnTo>
                  <a:lnTo>
                    <a:pt x="780" y="195"/>
                  </a:lnTo>
                  <a:lnTo>
                    <a:pt x="780" y="195"/>
                  </a:lnTo>
                  <a:lnTo>
                    <a:pt x="756" y="268"/>
                  </a:lnTo>
                  <a:lnTo>
                    <a:pt x="707" y="390"/>
                  </a:lnTo>
                  <a:lnTo>
                    <a:pt x="658" y="487"/>
                  </a:lnTo>
                  <a:lnTo>
                    <a:pt x="585" y="560"/>
                  </a:lnTo>
                  <a:lnTo>
                    <a:pt x="585" y="560"/>
                  </a:lnTo>
                  <a:lnTo>
                    <a:pt x="488" y="633"/>
                  </a:lnTo>
                  <a:lnTo>
                    <a:pt x="390" y="706"/>
                  </a:lnTo>
                  <a:lnTo>
                    <a:pt x="293" y="755"/>
                  </a:lnTo>
                  <a:lnTo>
                    <a:pt x="196" y="755"/>
                  </a:lnTo>
                  <a:lnTo>
                    <a:pt x="196" y="755"/>
                  </a:lnTo>
                  <a:lnTo>
                    <a:pt x="122" y="755"/>
                  </a:lnTo>
                  <a:lnTo>
                    <a:pt x="74" y="706"/>
                  </a:lnTo>
                  <a:lnTo>
                    <a:pt x="25" y="633"/>
                  </a:lnTo>
                  <a:lnTo>
                    <a:pt x="1" y="560"/>
                  </a:lnTo>
                  <a:lnTo>
                    <a:pt x="1" y="560"/>
                  </a:lnTo>
                  <a:lnTo>
                    <a:pt x="25" y="487"/>
                  </a:lnTo>
                  <a:lnTo>
                    <a:pt x="74" y="390"/>
                  </a:lnTo>
                  <a:lnTo>
                    <a:pt x="122" y="268"/>
                  </a:lnTo>
                  <a:lnTo>
                    <a:pt x="196" y="195"/>
                  </a:lnTo>
                  <a:lnTo>
                    <a:pt x="196" y="195"/>
                  </a:lnTo>
                  <a:lnTo>
                    <a:pt x="293" y="122"/>
                  </a:lnTo>
                  <a:lnTo>
                    <a:pt x="390" y="49"/>
                  </a:lnTo>
                  <a:lnTo>
                    <a:pt x="488" y="24"/>
                  </a:lnTo>
                  <a:lnTo>
                    <a:pt x="585" y="0"/>
                  </a:lnTo>
                  <a:lnTo>
                    <a:pt x="585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1" name="Shape 755"/>
            <p:cNvSpPr/>
            <p:nvPr/>
          </p:nvSpPr>
          <p:spPr>
            <a:xfrm>
              <a:off x="5943475" y="3695900"/>
              <a:ext cx="177800" cy="351350"/>
            </a:xfrm>
            <a:custGeom>
              <a:avLst/>
              <a:gdLst/>
              <a:ahLst/>
              <a:cxnLst/>
              <a:rect l="0" t="0" r="0" b="0"/>
              <a:pathLst>
                <a:path w="7112" h="14054" fill="none" extrusionOk="0">
                  <a:moveTo>
                    <a:pt x="2582" y="780"/>
                  </a:moveTo>
                  <a:lnTo>
                    <a:pt x="2582" y="780"/>
                  </a:lnTo>
                  <a:lnTo>
                    <a:pt x="2752" y="780"/>
                  </a:lnTo>
                  <a:lnTo>
                    <a:pt x="2752" y="780"/>
                  </a:lnTo>
                  <a:lnTo>
                    <a:pt x="2996" y="780"/>
                  </a:lnTo>
                  <a:lnTo>
                    <a:pt x="3215" y="829"/>
                  </a:lnTo>
                  <a:lnTo>
                    <a:pt x="3386" y="878"/>
                  </a:lnTo>
                  <a:lnTo>
                    <a:pt x="3507" y="951"/>
                  </a:lnTo>
                  <a:lnTo>
                    <a:pt x="3507" y="951"/>
                  </a:lnTo>
                  <a:lnTo>
                    <a:pt x="3605" y="1024"/>
                  </a:lnTo>
                  <a:lnTo>
                    <a:pt x="3702" y="1048"/>
                  </a:lnTo>
                  <a:lnTo>
                    <a:pt x="3800" y="1024"/>
                  </a:lnTo>
                  <a:lnTo>
                    <a:pt x="3897" y="951"/>
                  </a:lnTo>
                  <a:lnTo>
                    <a:pt x="3897" y="951"/>
                  </a:lnTo>
                  <a:lnTo>
                    <a:pt x="3970" y="878"/>
                  </a:lnTo>
                  <a:lnTo>
                    <a:pt x="4092" y="829"/>
                  </a:lnTo>
                  <a:lnTo>
                    <a:pt x="4189" y="780"/>
                  </a:lnTo>
                  <a:lnTo>
                    <a:pt x="4262" y="780"/>
                  </a:lnTo>
                  <a:lnTo>
                    <a:pt x="4262" y="780"/>
                  </a:lnTo>
                  <a:lnTo>
                    <a:pt x="4384" y="731"/>
                  </a:lnTo>
                  <a:lnTo>
                    <a:pt x="4506" y="658"/>
                  </a:lnTo>
                  <a:lnTo>
                    <a:pt x="4676" y="537"/>
                  </a:lnTo>
                  <a:lnTo>
                    <a:pt x="4847" y="390"/>
                  </a:lnTo>
                  <a:lnTo>
                    <a:pt x="4847" y="390"/>
                  </a:lnTo>
                  <a:lnTo>
                    <a:pt x="5042" y="244"/>
                  </a:lnTo>
                  <a:lnTo>
                    <a:pt x="5285" y="123"/>
                  </a:lnTo>
                  <a:lnTo>
                    <a:pt x="5529" y="49"/>
                  </a:lnTo>
                  <a:lnTo>
                    <a:pt x="5797" y="1"/>
                  </a:lnTo>
                  <a:lnTo>
                    <a:pt x="5797" y="1"/>
                  </a:lnTo>
                  <a:lnTo>
                    <a:pt x="5894" y="25"/>
                  </a:lnTo>
                  <a:lnTo>
                    <a:pt x="5992" y="49"/>
                  </a:lnTo>
                  <a:lnTo>
                    <a:pt x="6040" y="74"/>
                  </a:lnTo>
                  <a:lnTo>
                    <a:pt x="6089" y="123"/>
                  </a:lnTo>
                  <a:lnTo>
                    <a:pt x="6089" y="171"/>
                  </a:lnTo>
                  <a:lnTo>
                    <a:pt x="6089" y="244"/>
                  </a:lnTo>
                  <a:lnTo>
                    <a:pt x="6040" y="317"/>
                  </a:lnTo>
                  <a:lnTo>
                    <a:pt x="5992" y="390"/>
                  </a:lnTo>
                  <a:lnTo>
                    <a:pt x="5992" y="390"/>
                  </a:lnTo>
                  <a:lnTo>
                    <a:pt x="5845" y="561"/>
                  </a:lnTo>
                  <a:lnTo>
                    <a:pt x="5772" y="707"/>
                  </a:lnTo>
                  <a:lnTo>
                    <a:pt x="5748" y="853"/>
                  </a:lnTo>
                  <a:lnTo>
                    <a:pt x="5772" y="926"/>
                  </a:lnTo>
                  <a:lnTo>
                    <a:pt x="5797" y="951"/>
                  </a:lnTo>
                  <a:lnTo>
                    <a:pt x="5797" y="951"/>
                  </a:lnTo>
                  <a:lnTo>
                    <a:pt x="5870" y="1048"/>
                  </a:lnTo>
                  <a:lnTo>
                    <a:pt x="5918" y="1145"/>
                  </a:lnTo>
                  <a:lnTo>
                    <a:pt x="5967" y="1243"/>
                  </a:lnTo>
                  <a:lnTo>
                    <a:pt x="5992" y="1340"/>
                  </a:lnTo>
                  <a:lnTo>
                    <a:pt x="5992" y="1340"/>
                  </a:lnTo>
                  <a:lnTo>
                    <a:pt x="5967" y="1438"/>
                  </a:lnTo>
                  <a:lnTo>
                    <a:pt x="5918" y="1535"/>
                  </a:lnTo>
                  <a:lnTo>
                    <a:pt x="5870" y="1633"/>
                  </a:lnTo>
                  <a:lnTo>
                    <a:pt x="5797" y="1730"/>
                  </a:lnTo>
                  <a:lnTo>
                    <a:pt x="5797" y="1730"/>
                  </a:lnTo>
                  <a:lnTo>
                    <a:pt x="5748" y="1754"/>
                  </a:lnTo>
                  <a:lnTo>
                    <a:pt x="5699" y="1754"/>
                  </a:lnTo>
                  <a:lnTo>
                    <a:pt x="5553" y="1754"/>
                  </a:lnTo>
                  <a:lnTo>
                    <a:pt x="5383" y="1657"/>
                  </a:lnTo>
                  <a:lnTo>
                    <a:pt x="5212" y="1535"/>
                  </a:lnTo>
                  <a:lnTo>
                    <a:pt x="5212" y="1535"/>
                  </a:lnTo>
                  <a:lnTo>
                    <a:pt x="5066" y="1389"/>
                  </a:lnTo>
                  <a:lnTo>
                    <a:pt x="4896" y="1316"/>
                  </a:lnTo>
                  <a:lnTo>
                    <a:pt x="4749" y="1292"/>
                  </a:lnTo>
                  <a:lnTo>
                    <a:pt x="4701" y="1316"/>
                  </a:lnTo>
                  <a:lnTo>
                    <a:pt x="4652" y="1340"/>
                  </a:lnTo>
                  <a:lnTo>
                    <a:pt x="4652" y="1340"/>
                  </a:lnTo>
                  <a:lnTo>
                    <a:pt x="4555" y="1413"/>
                  </a:lnTo>
                  <a:lnTo>
                    <a:pt x="4457" y="1486"/>
                  </a:lnTo>
                  <a:lnTo>
                    <a:pt x="4360" y="1511"/>
                  </a:lnTo>
                  <a:lnTo>
                    <a:pt x="4262" y="1535"/>
                  </a:lnTo>
                  <a:lnTo>
                    <a:pt x="4262" y="1535"/>
                  </a:lnTo>
                  <a:lnTo>
                    <a:pt x="4116" y="1559"/>
                  </a:lnTo>
                  <a:lnTo>
                    <a:pt x="4043" y="1584"/>
                  </a:lnTo>
                  <a:lnTo>
                    <a:pt x="3994" y="1633"/>
                  </a:lnTo>
                  <a:lnTo>
                    <a:pt x="3994" y="1633"/>
                  </a:lnTo>
                  <a:lnTo>
                    <a:pt x="3946" y="1657"/>
                  </a:lnTo>
                  <a:lnTo>
                    <a:pt x="3873" y="1681"/>
                  </a:lnTo>
                  <a:lnTo>
                    <a:pt x="3702" y="1730"/>
                  </a:lnTo>
                  <a:lnTo>
                    <a:pt x="3702" y="1730"/>
                  </a:lnTo>
                  <a:lnTo>
                    <a:pt x="3605" y="1730"/>
                  </a:lnTo>
                  <a:lnTo>
                    <a:pt x="3507" y="1779"/>
                  </a:lnTo>
                  <a:lnTo>
                    <a:pt x="3410" y="1827"/>
                  </a:lnTo>
                  <a:lnTo>
                    <a:pt x="3312" y="1900"/>
                  </a:lnTo>
                  <a:lnTo>
                    <a:pt x="3312" y="1900"/>
                  </a:lnTo>
                  <a:lnTo>
                    <a:pt x="3288" y="1949"/>
                  </a:lnTo>
                  <a:lnTo>
                    <a:pt x="3288" y="2022"/>
                  </a:lnTo>
                  <a:lnTo>
                    <a:pt x="3288" y="2144"/>
                  </a:lnTo>
                  <a:lnTo>
                    <a:pt x="3386" y="2314"/>
                  </a:lnTo>
                  <a:lnTo>
                    <a:pt x="3507" y="2485"/>
                  </a:lnTo>
                  <a:lnTo>
                    <a:pt x="3507" y="2485"/>
                  </a:lnTo>
                  <a:lnTo>
                    <a:pt x="3605" y="2558"/>
                  </a:lnTo>
                  <a:lnTo>
                    <a:pt x="3702" y="2582"/>
                  </a:lnTo>
                  <a:lnTo>
                    <a:pt x="3800" y="2607"/>
                  </a:lnTo>
                  <a:lnTo>
                    <a:pt x="3921" y="2607"/>
                  </a:lnTo>
                  <a:lnTo>
                    <a:pt x="4043" y="2582"/>
                  </a:lnTo>
                  <a:lnTo>
                    <a:pt x="4141" y="2534"/>
                  </a:lnTo>
                  <a:lnTo>
                    <a:pt x="4262" y="2461"/>
                  </a:lnTo>
                  <a:lnTo>
                    <a:pt x="4360" y="2388"/>
                  </a:lnTo>
                  <a:lnTo>
                    <a:pt x="4360" y="2388"/>
                  </a:lnTo>
                  <a:lnTo>
                    <a:pt x="4555" y="2193"/>
                  </a:lnTo>
                  <a:lnTo>
                    <a:pt x="4749" y="2047"/>
                  </a:lnTo>
                  <a:lnTo>
                    <a:pt x="4920" y="1949"/>
                  </a:lnTo>
                  <a:lnTo>
                    <a:pt x="5042" y="1900"/>
                  </a:lnTo>
                  <a:lnTo>
                    <a:pt x="5042" y="1900"/>
                  </a:lnTo>
                  <a:lnTo>
                    <a:pt x="5115" y="1925"/>
                  </a:lnTo>
                  <a:lnTo>
                    <a:pt x="5163" y="1974"/>
                  </a:lnTo>
                  <a:lnTo>
                    <a:pt x="5212" y="2022"/>
                  </a:lnTo>
                  <a:lnTo>
                    <a:pt x="5212" y="2095"/>
                  </a:lnTo>
                  <a:lnTo>
                    <a:pt x="5212" y="2095"/>
                  </a:lnTo>
                  <a:lnTo>
                    <a:pt x="5236" y="2168"/>
                  </a:lnTo>
                  <a:lnTo>
                    <a:pt x="5285" y="2241"/>
                  </a:lnTo>
                  <a:lnTo>
                    <a:pt x="5334" y="2266"/>
                  </a:lnTo>
                  <a:lnTo>
                    <a:pt x="5407" y="2290"/>
                  </a:lnTo>
                  <a:lnTo>
                    <a:pt x="5407" y="2290"/>
                  </a:lnTo>
                  <a:lnTo>
                    <a:pt x="5504" y="2314"/>
                  </a:lnTo>
                  <a:lnTo>
                    <a:pt x="5602" y="2339"/>
                  </a:lnTo>
                  <a:lnTo>
                    <a:pt x="5699" y="2412"/>
                  </a:lnTo>
                  <a:lnTo>
                    <a:pt x="5797" y="2485"/>
                  </a:lnTo>
                  <a:lnTo>
                    <a:pt x="5797" y="2485"/>
                  </a:lnTo>
                  <a:lnTo>
                    <a:pt x="5845" y="2558"/>
                  </a:lnTo>
                  <a:lnTo>
                    <a:pt x="5870" y="2680"/>
                  </a:lnTo>
                  <a:lnTo>
                    <a:pt x="5845" y="2777"/>
                  </a:lnTo>
                  <a:lnTo>
                    <a:pt x="5797" y="2850"/>
                  </a:lnTo>
                  <a:lnTo>
                    <a:pt x="5797" y="2850"/>
                  </a:lnTo>
                  <a:lnTo>
                    <a:pt x="5699" y="2923"/>
                  </a:lnTo>
                  <a:lnTo>
                    <a:pt x="5602" y="2996"/>
                  </a:lnTo>
                  <a:lnTo>
                    <a:pt x="5504" y="3045"/>
                  </a:lnTo>
                  <a:lnTo>
                    <a:pt x="5407" y="3045"/>
                  </a:lnTo>
                  <a:lnTo>
                    <a:pt x="5407" y="3045"/>
                  </a:lnTo>
                  <a:lnTo>
                    <a:pt x="5310" y="3069"/>
                  </a:lnTo>
                  <a:lnTo>
                    <a:pt x="5163" y="3167"/>
                  </a:lnTo>
                  <a:lnTo>
                    <a:pt x="4993" y="3289"/>
                  </a:lnTo>
                  <a:lnTo>
                    <a:pt x="4847" y="3435"/>
                  </a:lnTo>
                  <a:lnTo>
                    <a:pt x="4847" y="3435"/>
                  </a:lnTo>
                  <a:lnTo>
                    <a:pt x="4676" y="3581"/>
                  </a:lnTo>
                  <a:lnTo>
                    <a:pt x="4506" y="3703"/>
                  </a:lnTo>
                  <a:lnTo>
                    <a:pt x="4384" y="3776"/>
                  </a:lnTo>
                  <a:lnTo>
                    <a:pt x="4262" y="3800"/>
                  </a:lnTo>
                  <a:lnTo>
                    <a:pt x="4262" y="3800"/>
                  </a:lnTo>
                  <a:lnTo>
                    <a:pt x="4141" y="3849"/>
                  </a:lnTo>
                  <a:lnTo>
                    <a:pt x="3970" y="3971"/>
                  </a:lnTo>
                  <a:lnTo>
                    <a:pt x="3726" y="4165"/>
                  </a:lnTo>
                  <a:lnTo>
                    <a:pt x="3483" y="4409"/>
                  </a:lnTo>
                  <a:lnTo>
                    <a:pt x="3142" y="4750"/>
                  </a:lnTo>
                  <a:lnTo>
                    <a:pt x="3142" y="4750"/>
                  </a:lnTo>
                  <a:lnTo>
                    <a:pt x="3020" y="4847"/>
                  </a:lnTo>
                  <a:lnTo>
                    <a:pt x="2874" y="4969"/>
                  </a:lnTo>
                  <a:lnTo>
                    <a:pt x="2557" y="5164"/>
                  </a:lnTo>
                  <a:lnTo>
                    <a:pt x="2265" y="5286"/>
                  </a:lnTo>
                  <a:lnTo>
                    <a:pt x="2119" y="5310"/>
                  </a:lnTo>
                  <a:lnTo>
                    <a:pt x="1997" y="5335"/>
                  </a:lnTo>
                  <a:lnTo>
                    <a:pt x="1997" y="5335"/>
                  </a:lnTo>
                  <a:lnTo>
                    <a:pt x="1754" y="5335"/>
                  </a:lnTo>
                  <a:lnTo>
                    <a:pt x="1535" y="5383"/>
                  </a:lnTo>
                  <a:lnTo>
                    <a:pt x="1364" y="5456"/>
                  </a:lnTo>
                  <a:lnTo>
                    <a:pt x="1242" y="5529"/>
                  </a:lnTo>
                  <a:lnTo>
                    <a:pt x="1242" y="5529"/>
                  </a:lnTo>
                  <a:lnTo>
                    <a:pt x="1169" y="5602"/>
                  </a:lnTo>
                  <a:lnTo>
                    <a:pt x="1096" y="5700"/>
                  </a:lnTo>
                  <a:lnTo>
                    <a:pt x="1047" y="5797"/>
                  </a:lnTo>
                  <a:lnTo>
                    <a:pt x="1047" y="5895"/>
                  </a:lnTo>
                  <a:lnTo>
                    <a:pt x="1047" y="5895"/>
                  </a:lnTo>
                  <a:lnTo>
                    <a:pt x="1047" y="5992"/>
                  </a:lnTo>
                  <a:lnTo>
                    <a:pt x="1096" y="6090"/>
                  </a:lnTo>
                  <a:lnTo>
                    <a:pt x="1169" y="6187"/>
                  </a:lnTo>
                  <a:lnTo>
                    <a:pt x="1242" y="6284"/>
                  </a:lnTo>
                  <a:lnTo>
                    <a:pt x="1242" y="6284"/>
                  </a:lnTo>
                  <a:lnTo>
                    <a:pt x="1315" y="6357"/>
                  </a:lnTo>
                  <a:lnTo>
                    <a:pt x="1413" y="6406"/>
                  </a:lnTo>
                  <a:lnTo>
                    <a:pt x="1535" y="6455"/>
                  </a:lnTo>
                  <a:lnTo>
                    <a:pt x="1608" y="6455"/>
                  </a:lnTo>
                  <a:lnTo>
                    <a:pt x="1608" y="6455"/>
                  </a:lnTo>
                  <a:lnTo>
                    <a:pt x="1729" y="6504"/>
                  </a:lnTo>
                  <a:lnTo>
                    <a:pt x="1876" y="6601"/>
                  </a:lnTo>
                  <a:lnTo>
                    <a:pt x="2070" y="6747"/>
                  </a:lnTo>
                  <a:lnTo>
                    <a:pt x="2290" y="6942"/>
                  </a:lnTo>
                  <a:lnTo>
                    <a:pt x="2290" y="6942"/>
                  </a:lnTo>
                  <a:lnTo>
                    <a:pt x="2484" y="7137"/>
                  </a:lnTo>
                  <a:lnTo>
                    <a:pt x="2679" y="7283"/>
                  </a:lnTo>
                  <a:lnTo>
                    <a:pt x="2825" y="7380"/>
                  </a:lnTo>
                  <a:lnTo>
                    <a:pt x="2947" y="7405"/>
                  </a:lnTo>
                  <a:lnTo>
                    <a:pt x="2947" y="7405"/>
                  </a:lnTo>
                  <a:lnTo>
                    <a:pt x="3093" y="7380"/>
                  </a:lnTo>
                  <a:lnTo>
                    <a:pt x="3166" y="7356"/>
                  </a:lnTo>
                  <a:lnTo>
                    <a:pt x="3239" y="7332"/>
                  </a:lnTo>
                  <a:lnTo>
                    <a:pt x="3239" y="7332"/>
                  </a:lnTo>
                  <a:lnTo>
                    <a:pt x="3288" y="7283"/>
                  </a:lnTo>
                  <a:lnTo>
                    <a:pt x="3410" y="7259"/>
                  </a:lnTo>
                  <a:lnTo>
                    <a:pt x="3556" y="7234"/>
                  </a:lnTo>
                  <a:lnTo>
                    <a:pt x="3702" y="7234"/>
                  </a:lnTo>
                  <a:lnTo>
                    <a:pt x="3702" y="7234"/>
                  </a:lnTo>
                  <a:lnTo>
                    <a:pt x="3873" y="7234"/>
                  </a:lnTo>
                  <a:lnTo>
                    <a:pt x="4019" y="7283"/>
                  </a:lnTo>
                  <a:lnTo>
                    <a:pt x="4165" y="7332"/>
                  </a:lnTo>
                  <a:lnTo>
                    <a:pt x="4262" y="7429"/>
                  </a:lnTo>
                  <a:lnTo>
                    <a:pt x="4262" y="7429"/>
                  </a:lnTo>
                  <a:lnTo>
                    <a:pt x="4360" y="7502"/>
                  </a:lnTo>
                  <a:lnTo>
                    <a:pt x="4457" y="7551"/>
                  </a:lnTo>
                  <a:lnTo>
                    <a:pt x="4555" y="7600"/>
                  </a:lnTo>
                  <a:lnTo>
                    <a:pt x="4652" y="7600"/>
                  </a:lnTo>
                  <a:lnTo>
                    <a:pt x="4652" y="7600"/>
                  </a:lnTo>
                  <a:lnTo>
                    <a:pt x="4749" y="7648"/>
                  </a:lnTo>
                  <a:lnTo>
                    <a:pt x="4896" y="7721"/>
                  </a:lnTo>
                  <a:lnTo>
                    <a:pt x="5066" y="7843"/>
                  </a:lnTo>
                  <a:lnTo>
                    <a:pt x="5212" y="7989"/>
                  </a:lnTo>
                  <a:lnTo>
                    <a:pt x="5212" y="7989"/>
                  </a:lnTo>
                  <a:lnTo>
                    <a:pt x="5383" y="8135"/>
                  </a:lnTo>
                  <a:lnTo>
                    <a:pt x="5553" y="8257"/>
                  </a:lnTo>
                  <a:lnTo>
                    <a:pt x="5699" y="8330"/>
                  </a:lnTo>
                  <a:lnTo>
                    <a:pt x="5797" y="8355"/>
                  </a:lnTo>
                  <a:lnTo>
                    <a:pt x="5797" y="8355"/>
                  </a:lnTo>
                  <a:lnTo>
                    <a:pt x="5870" y="8379"/>
                  </a:lnTo>
                  <a:lnTo>
                    <a:pt x="5992" y="8428"/>
                  </a:lnTo>
                  <a:lnTo>
                    <a:pt x="6089" y="8476"/>
                  </a:lnTo>
                  <a:lnTo>
                    <a:pt x="6162" y="8549"/>
                  </a:lnTo>
                  <a:lnTo>
                    <a:pt x="6162" y="8549"/>
                  </a:lnTo>
                  <a:lnTo>
                    <a:pt x="6259" y="8622"/>
                  </a:lnTo>
                  <a:lnTo>
                    <a:pt x="6357" y="8695"/>
                  </a:lnTo>
                  <a:lnTo>
                    <a:pt x="6454" y="8720"/>
                  </a:lnTo>
                  <a:lnTo>
                    <a:pt x="6552" y="8744"/>
                  </a:lnTo>
                  <a:lnTo>
                    <a:pt x="6552" y="8744"/>
                  </a:lnTo>
                  <a:lnTo>
                    <a:pt x="6649" y="8769"/>
                  </a:lnTo>
                  <a:lnTo>
                    <a:pt x="6747" y="8793"/>
                  </a:lnTo>
                  <a:lnTo>
                    <a:pt x="6844" y="8866"/>
                  </a:lnTo>
                  <a:lnTo>
                    <a:pt x="6941" y="8939"/>
                  </a:lnTo>
                  <a:lnTo>
                    <a:pt x="6941" y="8939"/>
                  </a:lnTo>
                  <a:lnTo>
                    <a:pt x="7014" y="9036"/>
                  </a:lnTo>
                  <a:lnTo>
                    <a:pt x="7063" y="9134"/>
                  </a:lnTo>
                  <a:lnTo>
                    <a:pt x="7112" y="9231"/>
                  </a:lnTo>
                  <a:lnTo>
                    <a:pt x="7112" y="9304"/>
                  </a:lnTo>
                  <a:lnTo>
                    <a:pt x="7112" y="9304"/>
                  </a:lnTo>
                  <a:lnTo>
                    <a:pt x="7112" y="9402"/>
                  </a:lnTo>
                  <a:lnTo>
                    <a:pt x="7063" y="9499"/>
                  </a:lnTo>
                  <a:lnTo>
                    <a:pt x="7014" y="9597"/>
                  </a:lnTo>
                  <a:lnTo>
                    <a:pt x="6941" y="9694"/>
                  </a:lnTo>
                  <a:lnTo>
                    <a:pt x="6941" y="9694"/>
                  </a:lnTo>
                  <a:lnTo>
                    <a:pt x="6868" y="9791"/>
                  </a:lnTo>
                  <a:lnTo>
                    <a:pt x="6795" y="9889"/>
                  </a:lnTo>
                  <a:lnTo>
                    <a:pt x="6747" y="9986"/>
                  </a:lnTo>
                  <a:lnTo>
                    <a:pt x="6747" y="10084"/>
                  </a:lnTo>
                  <a:lnTo>
                    <a:pt x="6747" y="10084"/>
                  </a:lnTo>
                  <a:lnTo>
                    <a:pt x="6722" y="10181"/>
                  </a:lnTo>
                  <a:lnTo>
                    <a:pt x="6625" y="10327"/>
                  </a:lnTo>
                  <a:lnTo>
                    <a:pt x="6503" y="10473"/>
                  </a:lnTo>
                  <a:lnTo>
                    <a:pt x="6357" y="10644"/>
                  </a:lnTo>
                  <a:lnTo>
                    <a:pt x="6357" y="10644"/>
                  </a:lnTo>
                  <a:lnTo>
                    <a:pt x="6211" y="10814"/>
                  </a:lnTo>
                  <a:lnTo>
                    <a:pt x="6089" y="10961"/>
                  </a:lnTo>
                  <a:lnTo>
                    <a:pt x="6016" y="11107"/>
                  </a:lnTo>
                  <a:lnTo>
                    <a:pt x="5992" y="11204"/>
                  </a:lnTo>
                  <a:lnTo>
                    <a:pt x="5992" y="11204"/>
                  </a:lnTo>
                  <a:lnTo>
                    <a:pt x="5943" y="11326"/>
                  </a:lnTo>
                  <a:lnTo>
                    <a:pt x="5870" y="11472"/>
                  </a:lnTo>
                  <a:lnTo>
                    <a:pt x="5748" y="11618"/>
                  </a:lnTo>
                  <a:lnTo>
                    <a:pt x="5602" y="11789"/>
                  </a:lnTo>
                  <a:lnTo>
                    <a:pt x="5602" y="11789"/>
                  </a:lnTo>
                  <a:lnTo>
                    <a:pt x="5456" y="11935"/>
                  </a:lnTo>
                  <a:lnTo>
                    <a:pt x="5334" y="12105"/>
                  </a:lnTo>
                  <a:lnTo>
                    <a:pt x="5261" y="12251"/>
                  </a:lnTo>
                  <a:lnTo>
                    <a:pt x="5212" y="12349"/>
                  </a:lnTo>
                  <a:lnTo>
                    <a:pt x="5212" y="12349"/>
                  </a:lnTo>
                  <a:lnTo>
                    <a:pt x="5188" y="12446"/>
                  </a:lnTo>
                  <a:lnTo>
                    <a:pt x="5139" y="12568"/>
                  </a:lnTo>
                  <a:lnTo>
                    <a:pt x="5042" y="12714"/>
                  </a:lnTo>
                  <a:lnTo>
                    <a:pt x="4944" y="12836"/>
                  </a:lnTo>
                  <a:lnTo>
                    <a:pt x="4944" y="12836"/>
                  </a:lnTo>
                  <a:lnTo>
                    <a:pt x="4822" y="12958"/>
                  </a:lnTo>
                  <a:lnTo>
                    <a:pt x="4725" y="13079"/>
                  </a:lnTo>
                  <a:lnTo>
                    <a:pt x="4676" y="13201"/>
                  </a:lnTo>
                  <a:lnTo>
                    <a:pt x="4652" y="13299"/>
                  </a:lnTo>
                  <a:lnTo>
                    <a:pt x="4652" y="13299"/>
                  </a:lnTo>
                  <a:lnTo>
                    <a:pt x="4676" y="13469"/>
                  </a:lnTo>
                  <a:lnTo>
                    <a:pt x="4701" y="13542"/>
                  </a:lnTo>
                  <a:lnTo>
                    <a:pt x="4749" y="13591"/>
                  </a:lnTo>
                  <a:lnTo>
                    <a:pt x="4749" y="13591"/>
                  </a:lnTo>
                  <a:lnTo>
                    <a:pt x="4774" y="13640"/>
                  </a:lnTo>
                  <a:lnTo>
                    <a:pt x="4822" y="13713"/>
                  </a:lnTo>
                  <a:lnTo>
                    <a:pt x="4847" y="13883"/>
                  </a:lnTo>
                  <a:lnTo>
                    <a:pt x="4847" y="13883"/>
                  </a:lnTo>
                  <a:lnTo>
                    <a:pt x="4822" y="13956"/>
                  </a:lnTo>
                  <a:lnTo>
                    <a:pt x="4774" y="14005"/>
                  </a:lnTo>
                  <a:lnTo>
                    <a:pt x="4725" y="14054"/>
                  </a:lnTo>
                  <a:lnTo>
                    <a:pt x="4652" y="14054"/>
                  </a:lnTo>
                  <a:lnTo>
                    <a:pt x="4652" y="14054"/>
                  </a:lnTo>
                  <a:lnTo>
                    <a:pt x="4555" y="14054"/>
                  </a:lnTo>
                  <a:lnTo>
                    <a:pt x="4457" y="14005"/>
                  </a:lnTo>
                  <a:lnTo>
                    <a:pt x="4360" y="13956"/>
                  </a:lnTo>
                  <a:lnTo>
                    <a:pt x="4262" y="13883"/>
                  </a:lnTo>
                  <a:lnTo>
                    <a:pt x="4262" y="13883"/>
                  </a:lnTo>
                  <a:lnTo>
                    <a:pt x="4189" y="13761"/>
                  </a:lnTo>
                  <a:lnTo>
                    <a:pt x="4141" y="13615"/>
                  </a:lnTo>
                  <a:lnTo>
                    <a:pt x="4092" y="13469"/>
                  </a:lnTo>
                  <a:lnTo>
                    <a:pt x="4092" y="13299"/>
                  </a:lnTo>
                  <a:lnTo>
                    <a:pt x="4092" y="13299"/>
                  </a:lnTo>
                  <a:lnTo>
                    <a:pt x="4067" y="13152"/>
                  </a:lnTo>
                  <a:lnTo>
                    <a:pt x="4019" y="12982"/>
                  </a:lnTo>
                  <a:lnTo>
                    <a:pt x="3970" y="12836"/>
                  </a:lnTo>
                  <a:lnTo>
                    <a:pt x="3897" y="12738"/>
                  </a:lnTo>
                  <a:lnTo>
                    <a:pt x="3897" y="12738"/>
                  </a:lnTo>
                  <a:lnTo>
                    <a:pt x="3848" y="12690"/>
                  </a:lnTo>
                  <a:lnTo>
                    <a:pt x="3824" y="12592"/>
                  </a:lnTo>
                  <a:lnTo>
                    <a:pt x="3751" y="12349"/>
                  </a:lnTo>
                  <a:lnTo>
                    <a:pt x="3726" y="12056"/>
                  </a:lnTo>
                  <a:lnTo>
                    <a:pt x="3702" y="11716"/>
                  </a:lnTo>
                  <a:lnTo>
                    <a:pt x="3702" y="11472"/>
                  </a:lnTo>
                  <a:lnTo>
                    <a:pt x="3702" y="11472"/>
                  </a:lnTo>
                  <a:lnTo>
                    <a:pt x="3702" y="11301"/>
                  </a:lnTo>
                  <a:lnTo>
                    <a:pt x="3653" y="11107"/>
                  </a:lnTo>
                  <a:lnTo>
                    <a:pt x="3629" y="10936"/>
                  </a:lnTo>
                  <a:lnTo>
                    <a:pt x="3556" y="10741"/>
                  </a:lnTo>
                  <a:lnTo>
                    <a:pt x="3483" y="10571"/>
                  </a:lnTo>
                  <a:lnTo>
                    <a:pt x="3410" y="10425"/>
                  </a:lnTo>
                  <a:lnTo>
                    <a:pt x="3312" y="10279"/>
                  </a:lnTo>
                  <a:lnTo>
                    <a:pt x="3239" y="10181"/>
                  </a:lnTo>
                  <a:lnTo>
                    <a:pt x="3239" y="10181"/>
                  </a:lnTo>
                  <a:lnTo>
                    <a:pt x="3045" y="9962"/>
                  </a:lnTo>
                  <a:lnTo>
                    <a:pt x="2898" y="9767"/>
                  </a:lnTo>
                  <a:lnTo>
                    <a:pt x="2801" y="9621"/>
                  </a:lnTo>
                  <a:lnTo>
                    <a:pt x="2752" y="9499"/>
                  </a:lnTo>
                  <a:lnTo>
                    <a:pt x="2752" y="9499"/>
                  </a:lnTo>
                  <a:lnTo>
                    <a:pt x="2728" y="9353"/>
                  </a:lnTo>
                  <a:lnTo>
                    <a:pt x="2704" y="9280"/>
                  </a:lnTo>
                  <a:lnTo>
                    <a:pt x="2655" y="9231"/>
                  </a:lnTo>
                  <a:lnTo>
                    <a:pt x="2655" y="9231"/>
                  </a:lnTo>
                  <a:lnTo>
                    <a:pt x="2631" y="9158"/>
                  </a:lnTo>
                  <a:lnTo>
                    <a:pt x="2582" y="9036"/>
                  </a:lnTo>
                  <a:lnTo>
                    <a:pt x="2582" y="8890"/>
                  </a:lnTo>
                  <a:lnTo>
                    <a:pt x="2557" y="8744"/>
                  </a:lnTo>
                  <a:lnTo>
                    <a:pt x="2557" y="8744"/>
                  </a:lnTo>
                  <a:lnTo>
                    <a:pt x="2582" y="8598"/>
                  </a:lnTo>
                  <a:lnTo>
                    <a:pt x="2582" y="8452"/>
                  </a:lnTo>
                  <a:lnTo>
                    <a:pt x="2631" y="8330"/>
                  </a:lnTo>
                  <a:lnTo>
                    <a:pt x="2655" y="8281"/>
                  </a:lnTo>
                  <a:lnTo>
                    <a:pt x="2655" y="8281"/>
                  </a:lnTo>
                  <a:lnTo>
                    <a:pt x="2704" y="8208"/>
                  </a:lnTo>
                  <a:lnTo>
                    <a:pt x="2728" y="8160"/>
                  </a:lnTo>
                  <a:lnTo>
                    <a:pt x="2752" y="7989"/>
                  </a:lnTo>
                  <a:lnTo>
                    <a:pt x="2752" y="7989"/>
                  </a:lnTo>
                  <a:lnTo>
                    <a:pt x="2728" y="7819"/>
                  </a:lnTo>
                  <a:lnTo>
                    <a:pt x="2704" y="7746"/>
                  </a:lnTo>
                  <a:lnTo>
                    <a:pt x="2655" y="7697"/>
                  </a:lnTo>
                  <a:lnTo>
                    <a:pt x="2655" y="7697"/>
                  </a:lnTo>
                  <a:lnTo>
                    <a:pt x="2606" y="7673"/>
                  </a:lnTo>
                  <a:lnTo>
                    <a:pt x="2533" y="7624"/>
                  </a:lnTo>
                  <a:lnTo>
                    <a:pt x="2363" y="7600"/>
                  </a:lnTo>
                  <a:lnTo>
                    <a:pt x="2363" y="7600"/>
                  </a:lnTo>
                  <a:lnTo>
                    <a:pt x="2265" y="7575"/>
                  </a:lnTo>
                  <a:lnTo>
                    <a:pt x="2119" y="7502"/>
                  </a:lnTo>
                  <a:lnTo>
                    <a:pt x="1973" y="7380"/>
                  </a:lnTo>
                  <a:lnTo>
                    <a:pt x="1802" y="7234"/>
                  </a:lnTo>
                  <a:lnTo>
                    <a:pt x="1802" y="7234"/>
                  </a:lnTo>
                  <a:lnTo>
                    <a:pt x="1632" y="7088"/>
                  </a:lnTo>
                  <a:lnTo>
                    <a:pt x="1486" y="6966"/>
                  </a:lnTo>
                  <a:lnTo>
                    <a:pt x="1340" y="6869"/>
                  </a:lnTo>
                  <a:lnTo>
                    <a:pt x="1242" y="6845"/>
                  </a:lnTo>
                  <a:lnTo>
                    <a:pt x="1242" y="6845"/>
                  </a:lnTo>
                  <a:lnTo>
                    <a:pt x="1121" y="6796"/>
                  </a:lnTo>
                  <a:lnTo>
                    <a:pt x="926" y="6674"/>
                  </a:lnTo>
                  <a:lnTo>
                    <a:pt x="706" y="6504"/>
                  </a:lnTo>
                  <a:lnTo>
                    <a:pt x="463" y="6284"/>
                  </a:lnTo>
                  <a:lnTo>
                    <a:pt x="463" y="6284"/>
                  </a:lnTo>
                  <a:lnTo>
                    <a:pt x="171" y="5919"/>
                  </a:lnTo>
                  <a:lnTo>
                    <a:pt x="0" y="5700"/>
                  </a:lnTo>
                  <a:lnTo>
                    <a:pt x="0" y="5700"/>
                  </a:lnTo>
                  <a:lnTo>
                    <a:pt x="0" y="572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2" name="Shape 756"/>
            <p:cNvSpPr/>
            <p:nvPr/>
          </p:nvSpPr>
          <p:spPr>
            <a:xfrm>
              <a:off x="6128575" y="3695900"/>
              <a:ext cx="86475" cy="47525"/>
            </a:xfrm>
            <a:custGeom>
              <a:avLst/>
              <a:gdLst/>
              <a:ahLst/>
              <a:cxnLst/>
              <a:rect l="0" t="0" r="0" b="0"/>
              <a:pathLst>
                <a:path w="3459" h="1901" fill="none" extrusionOk="0">
                  <a:moveTo>
                    <a:pt x="2022" y="1340"/>
                  </a:moveTo>
                  <a:lnTo>
                    <a:pt x="2022" y="1340"/>
                  </a:lnTo>
                  <a:lnTo>
                    <a:pt x="1924" y="1413"/>
                  </a:lnTo>
                  <a:lnTo>
                    <a:pt x="1827" y="1486"/>
                  </a:lnTo>
                  <a:lnTo>
                    <a:pt x="1729" y="1511"/>
                  </a:lnTo>
                  <a:lnTo>
                    <a:pt x="1632" y="1535"/>
                  </a:lnTo>
                  <a:lnTo>
                    <a:pt x="1632" y="1535"/>
                  </a:lnTo>
                  <a:lnTo>
                    <a:pt x="1559" y="1535"/>
                  </a:lnTo>
                  <a:lnTo>
                    <a:pt x="1461" y="1584"/>
                  </a:lnTo>
                  <a:lnTo>
                    <a:pt x="1340" y="1657"/>
                  </a:lnTo>
                  <a:lnTo>
                    <a:pt x="1267" y="1730"/>
                  </a:lnTo>
                  <a:lnTo>
                    <a:pt x="1267" y="1730"/>
                  </a:lnTo>
                  <a:lnTo>
                    <a:pt x="1169" y="1803"/>
                  </a:lnTo>
                  <a:lnTo>
                    <a:pt x="1072" y="1852"/>
                  </a:lnTo>
                  <a:lnTo>
                    <a:pt x="974" y="1900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79" y="1900"/>
                  </a:lnTo>
                  <a:lnTo>
                    <a:pt x="682" y="1852"/>
                  </a:lnTo>
                  <a:lnTo>
                    <a:pt x="585" y="1803"/>
                  </a:lnTo>
                  <a:lnTo>
                    <a:pt x="512" y="1730"/>
                  </a:lnTo>
                  <a:lnTo>
                    <a:pt x="512" y="1730"/>
                  </a:lnTo>
                  <a:lnTo>
                    <a:pt x="438" y="1633"/>
                  </a:lnTo>
                  <a:lnTo>
                    <a:pt x="414" y="1535"/>
                  </a:lnTo>
                  <a:lnTo>
                    <a:pt x="438" y="1438"/>
                  </a:lnTo>
                  <a:lnTo>
                    <a:pt x="512" y="1340"/>
                  </a:lnTo>
                  <a:lnTo>
                    <a:pt x="512" y="1340"/>
                  </a:lnTo>
                  <a:lnTo>
                    <a:pt x="585" y="1243"/>
                  </a:lnTo>
                  <a:lnTo>
                    <a:pt x="633" y="1145"/>
                  </a:lnTo>
                  <a:lnTo>
                    <a:pt x="682" y="1048"/>
                  </a:lnTo>
                  <a:lnTo>
                    <a:pt x="682" y="951"/>
                  </a:lnTo>
                  <a:lnTo>
                    <a:pt x="682" y="951"/>
                  </a:lnTo>
                  <a:lnTo>
                    <a:pt x="658" y="804"/>
                  </a:lnTo>
                  <a:lnTo>
                    <a:pt x="633" y="731"/>
                  </a:lnTo>
                  <a:lnTo>
                    <a:pt x="585" y="683"/>
                  </a:lnTo>
                  <a:lnTo>
                    <a:pt x="585" y="683"/>
                  </a:lnTo>
                  <a:lnTo>
                    <a:pt x="536" y="634"/>
                  </a:lnTo>
                  <a:lnTo>
                    <a:pt x="463" y="610"/>
                  </a:lnTo>
                  <a:lnTo>
                    <a:pt x="317" y="585"/>
                  </a:lnTo>
                  <a:lnTo>
                    <a:pt x="317" y="585"/>
                  </a:lnTo>
                  <a:lnTo>
                    <a:pt x="146" y="561"/>
                  </a:lnTo>
                  <a:lnTo>
                    <a:pt x="73" y="512"/>
                  </a:lnTo>
                  <a:lnTo>
                    <a:pt x="24" y="488"/>
                  </a:lnTo>
                  <a:lnTo>
                    <a:pt x="24" y="488"/>
                  </a:lnTo>
                  <a:lnTo>
                    <a:pt x="0" y="439"/>
                  </a:lnTo>
                  <a:lnTo>
                    <a:pt x="24" y="366"/>
                  </a:lnTo>
                  <a:lnTo>
                    <a:pt x="49" y="293"/>
                  </a:lnTo>
                  <a:lnTo>
                    <a:pt x="122" y="196"/>
                  </a:lnTo>
                  <a:lnTo>
                    <a:pt x="122" y="196"/>
                  </a:lnTo>
                  <a:lnTo>
                    <a:pt x="171" y="171"/>
                  </a:lnTo>
                  <a:lnTo>
                    <a:pt x="268" y="123"/>
                  </a:lnTo>
                  <a:lnTo>
                    <a:pt x="512" y="74"/>
                  </a:lnTo>
                  <a:lnTo>
                    <a:pt x="804" y="25"/>
                  </a:lnTo>
                  <a:lnTo>
                    <a:pt x="1145" y="1"/>
                  </a:lnTo>
                  <a:lnTo>
                    <a:pt x="2509" y="1"/>
                  </a:lnTo>
                  <a:lnTo>
                    <a:pt x="2509" y="1"/>
                  </a:lnTo>
                  <a:lnTo>
                    <a:pt x="2850" y="25"/>
                  </a:lnTo>
                  <a:lnTo>
                    <a:pt x="3142" y="49"/>
                  </a:lnTo>
                  <a:lnTo>
                    <a:pt x="3337" y="74"/>
                  </a:lnTo>
                  <a:lnTo>
                    <a:pt x="3434" y="98"/>
                  </a:lnTo>
                  <a:lnTo>
                    <a:pt x="3434" y="98"/>
                  </a:lnTo>
                  <a:lnTo>
                    <a:pt x="3458" y="123"/>
                  </a:lnTo>
                  <a:lnTo>
                    <a:pt x="3434" y="171"/>
                  </a:lnTo>
                  <a:lnTo>
                    <a:pt x="3361" y="317"/>
                  </a:lnTo>
                  <a:lnTo>
                    <a:pt x="3239" y="488"/>
                  </a:lnTo>
                  <a:lnTo>
                    <a:pt x="3069" y="683"/>
                  </a:lnTo>
                  <a:lnTo>
                    <a:pt x="3069" y="683"/>
                  </a:lnTo>
                  <a:lnTo>
                    <a:pt x="2874" y="853"/>
                  </a:lnTo>
                  <a:lnTo>
                    <a:pt x="2679" y="999"/>
                  </a:lnTo>
                  <a:lnTo>
                    <a:pt x="2509" y="1121"/>
                  </a:lnTo>
                  <a:lnTo>
                    <a:pt x="2411" y="1145"/>
                  </a:lnTo>
                  <a:lnTo>
                    <a:pt x="2411" y="1145"/>
                  </a:lnTo>
                  <a:lnTo>
                    <a:pt x="2314" y="1170"/>
                  </a:lnTo>
                  <a:lnTo>
                    <a:pt x="2216" y="1194"/>
                  </a:lnTo>
                  <a:lnTo>
                    <a:pt x="2119" y="1267"/>
                  </a:lnTo>
                  <a:lnTo>
                    <a:pt x="2022" y="1340"/>
                  </a:lnTo>
                  <a:lnTo>
                    <a:pt x="2022" y="134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3" name="Shape 757"/>
            <p:cNvSpPr/>
            <p:nvPr/>
          </p:nvSpPr>
          <p:spPr>
            <a:xfrm>
              <a:off x="6357500" y="3940075"/>
              <a:ext cx="18900" cy="34725"/>
            </a:xfrm>
            <a:custGeom>
              <a:avLst/>
              <a:gdLst/>
              <a:ahLst/>
              <a:cxnLst/>
              <a:rect l="0" t="0" r="0" b="0"/>
              <a:pathLst>
                <a:path w="756" h="1389" fill="none" extrusionOk="0">
                  <a:moveTo>
                    <a:pt x="585" y="682"/>
                  </a:moveTo>
                  <a:lnTo>
                    <a:pt x="585" y="682"/>
                  </a:lnTo>
                  <a:lnTo>
                    <a:pt x="512" y="779"/>
                  </a:lnTo>
                  <a:lnTo>
                    <a:pt x="439" y="877"/>
                  </a:lnTo>
                  <a:lnTo>
                    <a:pt x="390" y="974"/>
                  </a:lnTo>
                  <a:lnTo>
                    <a:pt x="390" y="1072"/>
                  </a:lnTo>
                  <a:lnTo>
                    <a:pt x="390" y="1072"/>
                  </a:lnTo>
                  <a:lnTo>
                    <a:pt x="366" y="1218"/>
                  </a:lnTo>
                  <a:lnTo>
                    <a:pt x="317" y="1291"/>
                  </a:lnTo>
                  <a:lnTo>
                    <a:pt x="293" y="1364"/>
                  </a:lnTo>
                  <a:lnTo>
                    <a:pt x="293" y="1364"/>
                  </a:lnTo>
                  <a:lnTo>
                    <a:pt x="244" y="1388"/>
                  </a:lnTo>
                  <a:lnTo>
                    <a:pt x="195" y="1388"/>
                  </a:lnTo>
                  <a:lnTo>
                    <a:pt x="147" y="1388"/>
                  </a:lnTo>
                  <a:lnTo>
                    <a:pt x="98" y="1364"/>
                  </a:lnTo>
                  <a:lnTo>
                    <a:pt x="98" y="1364"/>
                  </a:lnTo>
                  <a:lnTo>
                    <a:pt x="74" y="1291"/>
                  </a:lnTo>
                  <a:lnTo>
                    <a:pt x="25" y="1169"/>
                  </a:lnTo>
                  <a:lnTo>
                    <a:pt x="25" y="1023"/>
                  </a:lnTo>
                  <a:lnTo>
                    <a:pt x="1" y="877"/>
                  </a:lnTo>
                  <a:lnTo>
                    <a:pt x="1" y="877"/>
                  </a:lnTo>
                  <a:lnTo>
                    <a:pt x="25" y="706"/>
                  </a:lnTo>
                  <a:lnTo>
                    <a:pt x="98" y="536"/>
                  </a:lnTo>
                  <a:lnTo>
                    <a:pt x="171" y="365"/>
                  </a:lnTo>
                  <a:lnTo>
                    <a:pt x="293" y="219"/>
                  </a:lnTo>
                  <a:lnTo>
                    <a:pt x="293" y="219"/>
                  </a:lnTo>
                  <a:lnTo>
                    <a:pt x="415" y="122"/>
                  </a:lnTo>
                  <a:lnTo>
                    <a:pt x="512" y="49"/>
                  </a:lnTo>
                  <a:lnTo>
                    <a:pt x="609" y="0"/>
                  </a:lnTo>
                  <a:lnTo>
                    <a:pt x="682" y="24"/>
                  </a:lnTo>
                  <a:lnTo>
                    <a:pt x="682" y="24"/>
                  </a:lnTo>
                  <a:lnTo>
                    <a:pt x="707" y="73"/>
                  </a:lnTo>
                  <a:lnTo>
                    <a:pt x="731" y="146"/>
                  </a:lnTo>
                  <a:lnTo>
                    <a:pt x="756" y="317"/>
                  </a:lnTo>
                  <a:lnTo>
                    <a:pt x="756" y="317"/>
                  </a:lnTo>
                  <a:lnTo>
                    <a:pt x="756" y="390"/>
                  </a:lnTo>
                  <a:lnTo>
                    <a:pt x="707" y="487"/>
                  </a:lnTo>
                  <a:lnTo>
                    <a:pt x="658" y="609"/>
                  </a:lnTo>
                  <a:lnTo>
                    <a:pt x="585" y="682"/>
                  </a:lnTo>
                  <a:lnTo>
                    <a:pt x="585" y="68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4" name="Shape 758"/>
            <p:cNvSpPr/>
            <p:nvPr/>
          </p:nvSpPr>
          <p:spPr>
            <a:xfrm>
              <a:off x="6202850" y="3720875"/>
              <a:ext cx="204000" cy="278875"/>
            </a:xfrm>
            <a:custGeom>
              <a:avLst/>
              <a:gdLst/>
              <a:ahLst/>
              <a:cxnLst/>
              <a:rect l="0" t="0" r="0" b="0"/>
              <a:pathLst>
                <a:path w="8160" h="11155" fill="none" extrusionOk="0">
                  <a:moveTo>
                    <a:pt x="8159" y="4774"/>
                  </a:moveTo>
                  <a:lnTo>
                    <a:pt x="8159" y="4774"/>
                  </a:lnTo>
                  <a:lnTo>
                    <a:pt x="7599" y="4701"/>
                  </a:lnTo>
                  <a:lnTo>
                    <a:pt x="7283" y="4652"/>
                  </a:lnTo>
                  <a:lnTo>
                    <a:pt x="7136" y="4603"/>
                  </a:lnTo>
                  <a:lnTo>
                    <a:pt x="7136" y="4603"/>
                  </a:lnTo>
                  <a:lnTo>
                    <a:pt x="7088" y="4579"/>
                  </a:lnTo>
                  <a:lnTo>
                    <a:pt x="7015" y="4555"/>
                  </a:lnTo>
                  <a:lnTo>
                    <a:pt x="6844" y="4530"/>
                  </a:lnTo>
                  <a:lnTo>
                    <a:pt x="6844" y="4530"/>
                  </a:lnTo>
                  <a:lnTo>
                    <a:pt x="6747" y="4506"/>
                  </a:lnTo>
                  <a:lnTo>
                    <a:pt x="6649" y="4457"/>
                  </a:lnTo>
                  <a:lnTo>
                    <a:pt x="6552" y="4409"/>
                  </a:lnTo>
                  <a:lnTo>
                    <a:pt x="6454" y="4336"/>
                  </a:lnTo>
                  <a:lnTo>
                    <a:pt x="6454" y="4336"/>
                  </a:lnTo>
                  <a:lnTo>
                    <a:pt x="6381" y="4262"/>
                  </a:lnTo>
                  <a:lnTo>
                    <a:pt x="6308" y="4214"/>
                  </a:lnTo>
                  <a:lnTo>
                    <a:pt x="6235" y="4214"/>
                  </a:lnTo>
                  <a:lnTo>
                    <a:pt x="6187" y="4238"/>
                  </a:lnTo>
                  <a:lnTo>
                    <a:pt x="6187" y="4238"/>
                  </a:lnTo>
                  <a:lnTo>
                    <a:pt x="6162" y="4287"/>
                  </a:lnTo>
                  <a:lnTo>
                    <a:pt x="6162" y="4360"/>
                  </a:lnTo>
                  <a:lnTo>
                    <a:pt x="6211" y="4433"/>
                  </a:lnTo>
                  <a:lnTo>
                    <a:pt x="6284" y="4530"/>
                  </a:lnTo>
                  <a:lnTo>
                    <a:pt x="6284" y="4530"/>
                  </a:lnTo>
                  <a:lnTo>
                    <a:pt x="6357" y="4603"/>
                  </a:lnTo>
                  <a:lnTo>
                    <a:pt x="6454" y="4652"/>
                  </a:lnTo>
                  <a:lnTo>
                    <a:pt x="6576" y="4701"/>
                  </a:lnTo>
                  <a:lnTo>
                    <a:pt x="6649" y="4701"/>
                  </a:lnTo>
                  <a:lnTo>
                    <a:pt x="6649" y="4701"/>
                  </a:lnTo>
                  <a:lnTo>
                    <a:pt x="6747" y="4725"/>
                  </a:lnTo>
                  <a:lnTo>
                    <a:pt x="6844" y="4774"/>
                  </a:lnTo>
                  <a:lnTo>
                    <a:pt x="6942" y="4823"/>
                  </a:lnTo>
                  <a:lnTo>
                    <a:pt x="7039" y="4896"/>
                  </a:lnTo>
                  <a:lnTo>
                    <a:pt x="7039" y="4896"/>
                  </a:lnTo>
                  <a:lnTo>
                    <a:pt x="7063" y="4944"/>
                  </a:lnTo>
                  <a:lnTo>
                    <a:pt x="7088" y="4993"/>
                  </a:lnTo>
                  <a:lnTo>
                    <a:pt x="7063" y="5139"/>
                  </a:lnTo>
                  <a:lnTo>
                    <a:pt x="6966" y="5310"/>
                  </a:lnTo>
                  <a:lnTo>
                    <a:pt x="6844" y="5480"/>
                  </a:lnTo>
                  <a:lnTo>
                    <a:pt x="6844" y="5480"/>
                  </a:lnTo>
                  <a:lnTo>
                    <a:pt x="6674" y="5626"/>
                  </a:lnTo>
                  <a:lnTo>
                    <a:pt x="6528" y="5748"/>
                  </a:lnTo>
                  <a:lnTo>
                    <a:pt x="6381" y="5821"/>
                  </a:lnTo>
                  <a:lnTo>
                    <a:pt x="6284" y="5846"/>
                  </a:lnTo>
                  <a:lnTo>
                    <a:pt x="6284" y="5846"/>
                  </a:lnTo>
                  <a:lnTo>
                    <a:pt x="6113" y="5870"/>
                  </a:lnTo>
                  <a:lnTo>
                    <a:pt x="6040" y="5894"/>
                  </a:lnTo>
                  <a:lnTo>
                    <a:pt x="5992" y="5943"/>
                  </a:lnTo>
                  <a:lnTo>
                    <a:pt x="5992" y="5943"/>
                  </a:lnTo>
                  <a:lnTo>
                    <a:pt x="5943" y="5967"/>
                  </a:lnTo>
                  <a:lnTo>
                    <a:pt x="5894" y="5992"/>
                  </a:lnTo>
                  <a:lnTo>
                    <a:pt x="5846" y="5967"/>
                  </a:lnTo>
                  <a:lnTo>
                    <a:pt x="5797" y="5943"/>
                  </a:lnTo>
                  <a:lnTo>
                    <a:pt x="5797" y="5943"/>
                  </a:lnTo>
                  <a:lnTo>
                    <a:pt x="5773" y="5894"/>
                  </a:lnTo>
                  <a:lnTo>
                    <a:pt x="5724" y="5821"/>
                  </a:lnTo>
                  <a:lnTo>
                    <a:pt x="5699" y="5651"/>
                  </a:lnTo>
                  <a:lnTo>
                    <a:pt x="5699" y="5651"/>
                  </a:lnTo>
                  <a:lnTo>
                    <a:pt x="5675" y="5553"/>
                  </a:lnTo>
                  <a:lnTo>
                    <a:pt x="5602" y="5407"/>
                  </a:lnTo>
                  <a:lnTo>
                    <a:pt x="5480" y="5261"/>
                  </a:lnTo>
                  <a:lnTo>
                    <a:pt x="5334" y="5091"/>
                  </a:lnTo>
                  <a:lnTo>
                    <a:pt x="5334" y="5091"/>
                  </a:lnTo>
                  <a:lnTo>
                    <a:pt x="5188" y="4920"/>
                  </a:lnTo>
                  <a:lnTo>
                    <a:pt x="5066" y="4774"/>
                  </a:lnTo>
                  <a:lnTo>
                    <a:pt x="4969" y="4628"/>
                  </a:lnTo>
                  <a:lnTo>
                    <a:pt x="4944" y="4530"/>
                  </a:lnTo>
                  <a:lnTo>
                    <a:pt x="4944" y="4530"/>
                  </a:lnTo>
                  <a:lnTo>
                    <a:pt x="4944" y="4457"/>
                  </a:lnTo>
                  <a:lnTo>
                    <a:pt x="4920" y="4409"/>
                  </a:lnTo>
                  <a:lnTo>
                    <a:pt x="4896" y="4409"/>
                  </a:lnTo>
                  <a:lnTo>
                    <a:pt x="4847" y="4433"/>
                  </a:lnTo>
                  <a:lnTo>
                    <a:pt x="4847" y="4433"/>
                  </a:lnTo>
                  <a:lnTo>
                    <a:pt x="4823" y="4482"/>
                  </a:lnTo>
                  <a:lnTo>
                    <a:pt x="4774" y="4555"/>
                  </a:lnTo>
                  <a:lnTo>
                    <a:pt x="4750" y="4701"/>
                  </a:lnTo>
                  <a:lnTo>
                    <a:pt x="4750" y="4701"/>
                  </a:lnTo>
                  <a:lnTo>
                    <a:pt x="4774" y="4798"/>
                  </a:lnTo>
                  <a:lnTo>
                    <a:pt x="4847" y="4920"/>
                  </a:lnTo>
                  <a:lnTo>
                    <a:pt x="4920" y="5066"/>
                  </a:lnTo>
                  <a:lnTo>
                    <a:pt x="5042" y="5188"/>
                  </a:lnTo>
                  <a:lnTo>
                    <a:pt x="5042" y="5188"/>
                  </a:lnTo>
                  <a:lnTo>
                    <a:pt x="5139" y="5310"/>
                  </a:lnTo>
                  <a:lnTo>
                    <a:pt x="5237" y="5431"/>
                  </a:lnTo>
                  <a:lnTo>
                    <a:pt x="5310" y="5553"/>
                  </a:lnTo>
                  <a:lnTo>
                    <a:pt x="5334" y="5651"/>
                  </a:lnTo>
                  <a:lnTo>
                    <a:pt x="5334" y="5651"/>
                  </a:lnTo>
                  <a:lnTo>
                    <a:pt x="5334" y="5748"/>
                  </a:lnTo>
                  <a:lnTo>
                    <a:pt x="5383" y="5846"/>
                  </a:lnTo>
                  <a:lnTo>
                    <a:pt x="5432" y="5943"/>
                  </a:lnTo>
                  <a:lnTo>
                    <a:pt x="5505" y="6040"/>
                  </a:lnTo>
                  <a:lnTo>
                    <a:pt x="5505" y="6040"/>
                  </a:lnTo>
                  <a:lnTo>
                    <a:pt x="5626" y="6113"/>
                  </a:lnTo>
                  <a:lnTo>
                    <a:pt x="5773" y="6162"/>
                  </a:lnTo>
                  <a:lnTo>
                    <a:pt x="5919" y="6211"/>
                  </a:lnTo>
                  <a:lnTo>
                    <a:pt x="6089" y="6235"/>
                  </a:lnTo>
                  <a:lnTo>
                    <a:pt x="6089" y="6235"/>
                  </a:lnTo>
                  <a:lnTo>
                    <a:pt x="6235" y="6235"/>
                  </a:lnTo>
                  <a:lnTo>
                    <a:pt x="6357" y="6284"/>
                  </a:lnTo>
                  <a:lnTo>
                    <a:pt x="6430" y="6333"/>
                  </a:lnTo>
                  <a:lnTo>
                    <a:pt x="6454" y="6381"/>
                  </a:lnTo>
                  <a:lnTo>
                    <a:pt x="6454" y="6430"/>
                  </a:lnTo>
                  <a:lnTo>
                    <a:pt x="6454" y="6430"/>
                  </a:lnTo>
                  <a:lnTo>
                    <a:pt x="6430" y="6527"/>
                  </a:lnTo>
                  <a:lnTo>
                    <a:pt x="6308" y="6722"/>
                  </a:lnTo>
                  <a:lnTo>
                    <a:pt x="6113" y="6941"/>
                  </a:lnTo>
                  <a:lnTo>
                    <a:pt x="5894" y="7185"/>
                  </a:lnTo>
                  <a:lnTo>
                    <a:pt x="5894" y="7185"/>
                  </a:lnTo>
                  <a:lnTo>
                    <a:pt x="5675" y="7429"/>
                  </a:lnTo>
                  <a:lnTo>
                    <a:pt x="5505" y="7696"/>
                  </a:lnTo>
                  <a:lnTo>
                    <a:pt x="5358" y="7940"/>
                  </a:lnTo>
                  <a:lnTo>
                    <a:pt x="5334" y="8037"/>
                  </a:lnTo>
                  <a:lnTo>
                    <a:pt x="5334" y="8135"/>
                  </a:lnTo>
                  <a:lnTo>
                    <a:pt x="5334" y="8135"/>
                  </a:lnTo>
                  <a:lnTo>
                    <a:pt x="5334" y="8281"/>
                  </a:lnTo>
                  <a:lnTo>
                    <a:pt x="5358" y="8427"/>
                  </a:lnTo>
                  <a:lnTo>
                    <a:pt x="5383" y="8525"/>
                  </a:lnTo>
                  <a:lnTo>
                    <a:pt x="5432" y="8598"/>
                  </a:lnTo>
                  <a:lnTo>
                    <a:pt x="5432" y="8598"/>
                  </a:lnTo>
                  <a:lnTo>
                    <a:pt x="5456" y="8646"/>
                  </a:lnTo>
                  <a:lnTo>
                    <a:pt x="5480" y="8719"/>
                  </a:lnTo>
                  <a:lnTo>
                    <a:pt x="5505" y="8890"/>
                  </a:lnTo>
                  <a:lnTo>
                    <a:pt x="5505" y="8890"/>
                  </a:lnTo>
                  <a:lnTo>
                    <a:pt x="5480" y="8987"/>
                  </a:lnTo>
                  <a:lnTo>
                    <a:pt x="5383" y="9158"/>
                  </a:lnTo>
                  <a:lnTo>
                    <a:pt x="5237" y="9353"/>
                  </a:lnTo>
                  <a:lnTo>
                    <a:pt x="5042" y="9547"/>
                  </a:lnTo>
                  <a:lnTo>
                    <a:pt x="5042" y="9547"/>
                  </a:lnTo>
                  <a:lnTo>
                    <a:pt x="4847" y="9742"/>
                  </a:lnTo>
                  <a:lnTo>
                    <a:pt x="4701" y="9937"/>
                  </a:lnTo>
                  <a:lnTo>
                    <a:pt x="4603" y="10108"/>
                  </a:lnTo>
                  <a:lnTo>
                    <a:pt x="4555" y="10205"/>
                  </a:lnTo>
                  <a:lnTo>
                    <a:pt x="4555" y="10205"/>
                  </a:lnTo>
                  <a:lnTo>
                    <a:pt x="4530" y="10327"/>
                  </a:lnTo>
                  <a:lnTo>
                    <a:pt x="4457" y="10473"/>
                  </a:lnTo>
                  <a:lnTo>
                    <a:pt x="4336" y="10619"/>
                  </a:lnTo>
                  <a:lnTo>
                    <a:pt x="4189" y="10790"/>
                  </a:lnTo>
                  <a:lnTo>
                    <a:pt x="4189" y="10790"/>
                  </a:lnTo>
                  <a:lnTo>
                    <a:pt x="4019" y="10936"/>
                  </a:lnTo>
                  <a:lnTo>
                    <a:pt x="3873" y="11057"/>
                  </a:lnTo>
                  <a:lnTo>
                    <a:pt x="3727" y="11131"/>
                  </a:lnTo>
                  <a:lnTo>
                    <a:pt x="3605" y="11155"/>
                  </a:lnTo>
                  <a:lnTo>
                    <a:pt x="3605" y="11155"/>
                  </a:lnTo>
                  <a:lnTo>
                    <a:pt x="3532" y="11155"/>
                  </a:lnTo>
                  <a:lnTo>
                    <a:pt x="3434" y="11106"/>
                  </a:lnTo>
                  <a:lnTo>
                    <a:pt x="3337" y="11057"/>
                  </a:lnTo>
                  <a:lnTo>
                    <a:pt x="3240" y="10984"/>
                  </a:lnTo>
                  <a:lnTo>
                    <a:pt x="3240" y="10984"/>
                  </a:lnTo>
                  <a:lnTo>
                    <a:pt x="3167" y="10887"/>
                  </a:lnTo>
                  <a:lnTo>
                    <a:pt x="3093" y="10790"/>
                  </a:lnTo>
                  <a:lnTo>
                    <a:pt x="3069" y="10692"/>
                  </a:lnTo>
                  <a:lnTo>
                    <a:pt x="3045" y="10595"/>
                  </a:lnTo>
                  <a:lnTo>
                    <a:pt x="3045" y="10595"/>
                  </a:lnTo>
                  <a:lnTo>
                    <a:pt x="3020" y="10424"/>
                  </a:lnTo>
                  <a:lnTo>
                    <a:pt x="2996" y="10351"/>
                  </a:lnTo>
                  <a:lnTo>
                    <a:pt x="2947" y="10302"/>
                  </a:lnTo>
                  <a:lnTo>
                    <a:pt x="2947" y="10302"/>
                  </a:lnTo>
                  <a:lnTo>
                    <a:pt x="2923" y="10254"/>
                  </a:lnTo>
                  <a:lnTo>
                    <a:pt x="2874" y="10181"/>
                  </a:lnTo>
                  <a:lnTo>
                    <a:pt x="2850" y="10035"/>
                  </a:lnTo>
                  <a:lnTo>
                    <a:pt x="2850" y="10035"/>
                  </a:lnTo>
                  <a:lnTo>
                    <a:pt x="2826" y="9864"/>
                  </a:lnTo>
                  <a:lnTo>
                    <a:pt x="2801" y="9791"/>
                  </a:lnTo>
                  <a:lnTo>
                    <a:pt x="2752" y="9742"/>
                  </a:lnTo>
                  <a:lnTo>
                    <a:pt x="2752" y="9742"/>
                  </a:lnTo>
                  <a:lnTo>
                    <a:pt x="2728" y="9669"/>
                  </a:lnTo>
                  <a:lnTo>
                    <a:pt x="2704" y="9572"/>
                  </a:lnTo>
                  <a:lnTo>
                    <a:pt x="2679" y="9426"/>
                  </a:lnTo>
                  <a:lnTo>
                    <a:pt x="2655" y="9255"/>
                  </a:lnTo>
                  <a:lnTo>
                    <a:pt x="2655" y="9255"/>
                  </a:lnTo>
                  <a:lnTo>
                    <a:pt x="2679" y="9109"/>
                  </a:lnTo>
                  <a:lnTo>
                    <a:pt x="2704" y="8963"/>
                  </a:lnTo>
                  <a:lnTo>
                    <a:pt x="2728" y="8866"/>
                  </a:lnTo>
                  <a:lnTo>
                    <a:pt x="2752" y="8792"/>
                  </a:lnTo>
                  <a:lnTo>
                    <a:pt x="2752" y="8792"/>
                  </a:lnTo>
                  <a:lnTo>
                    <a:pt x="2801" y="8744"/>
                  </a:lnTo>
                  <a:lnTo>
                    <a:pt x="2826" y="8671"/>
                  </a:lnTo>
                  <a:lnTo>
                    <a:pt x="2850" y="8500"/>
                  </a:lnTo>
                  <a:lnTo>
                    <a:pt x="2850" y="8500"/>
                  </a:lnTo>
                  <a:lnTo>
                    <a:pt x="2826" y="8403"/>
                  </a:lnTo>
                  <a:lnTo>
                    <a:pt x="2777" y="8281"/>
                  </a:lnTo>
                  <a:lnTo>
                    <a:pt x="2679" y="8159"/>
                  </a:lnTo>
                  <a:lnTo>
                    <a:pt x="2582" y="8037"/>
                  </a:lnTo>
                  <a:lnTo>
                    <a:pt x="2582" y="8037"/>
                  </a:lnTo>
                  <a:lnTo>
                    <a:pt x="2460" y="7891"/>
                  </a:lnTo>
                  <a:lnTo>
                    <a:pt x="2363" y="7721"/>
                  </a:lnTo>
                  <a:lnTo>
                    <a:pt x="2314" y="7526"/>
                  </a:lnTo>
                  <a:lnTo>
                    <a:pt x="2290" y="7356"/>
                  </a:lnTo>
                  <a:lnTo>
                    <a:pt x="2290" y="7356"/>
                  </a:lnTo>
                  <a:lnTo>
                    <a:pt x="2290" y="7209"/>
                  </a:lnTo>
                  <a:lnTo>
                    <a:pt x="2265" y="7063"/>
                  </a:lnTo>
                  <a:lnTo>
                    <a:pt x="2217" y="6966"/>
                  </a:lnTo>
                  <a:lnTo>
                    <a:pt x="2192" y="6893"/>
                  </a:lnTo>
                  <a:lnTo>
                    <a:pt x="2192" y="6893"/>
                  </a:lnTo>
                  <a:lnTo>
                    <a:pt x="2144" y="6844"/>
                  </a:lnTo>
                  <a:lnTo>
                    <a:pt x="2071" y="6820"/>
                  </a:lnTo>
                  <a:lnTo>
                    <a:pt x="1900" y="6795"/>
                  </a:lnTo>
                  <a:lnTo>
                    <a:pt x="1900" y="6795"/>
                  </a:lnTo>
                  <a:lnTo>
                    <a:pt x="1754" y="6820"/>
                  </a:lnTo>
                  <a:lnTo>
                    <a:pt x="1681" y="6844"/>
                  </a:lnTo>
                  <a:lnTo>
                    <a:pt x="1632" y="6893"/>
                  </a:lnTo>
                  <a:lnTo>
                    <a:pt x="1632" y="6893"/>
                  </a:lnTo>
                  <a:lnTo>
                    <a:pt x="1559" y="6941"/>
                  </a:lnTo>
                  <a:lnTo>
                    <a:pt x="1437" y="6966"/>
                  </a:lnTo>
                  <a:lnTo>
                    <a:pt x="1291" y="6990"/>
                  </a:lnTo>
                  <a:lnTo>
                    <a:pt x="1145" y="6990"/>
                  </a:lnTo>
                  <a:lnTo>
                    <a:pt x="1145" y="6990"/>
                  </a:lnTo>
                  <a:lnTo>
                    <a:pt x="975" y="6966"/>
                  </a:lnTo>
                  <a:lnTo>
                    <a:pt x="780" y="6868"/>
                  </a:lnTo>
                  <a:lnTo>
                    <a:pt x="561" y="6747"/>
                  </a:lnTo>
                  <a:lnTo>
                    <a:pt x="390" y="6601"/>
                  </a:lnTo>
                  <a:lnTo>
                    <a:pt x="390" y="6601"/>
                  </a:lnTo>
                  <a:lnTo>
                    <a:pt x="317" y="6527"/>
                  </a:lnTo>
                  <a:lnTo>
                    <a:pt x="244" y="6406"/>
                  </a:lnTo>
                  <a:lnTo>
                    <a:pt x="122" y="6113"/>
                  </a:lnTo>
                  <a:lnTo>
                    <a:pt x="49" y="5797"/>
                  </a:lnTo>
                  <a:lnTo>
                    <a:pt x="0" y="5480"/>
                  </a:lnTo>
                  <a:lnTo>
                    <a:pt x="0" y="5480"/>
                  </a:lnTo>
                  <a:lnTo>
                    <a:pt x="25" y="5310"/>
                  </a:lnTo>
                  <a:lnTo>
                    <a:pt x="49" y="5139"/>
                  </a:lnTo>
                  <a:lnTo>
                    <a:pt x="147" y="4798"/>
                  </a:lnTo>
                  <a:lnTo>
                    <a:pt x="220" y="4628"/>
                  </a:lnTo>
                  <a:lnTo>
                    <a:pt x="293" y="4482"/>
                  </a:lnTo>
                  <a:lnTo>
                    <a:pt x="390" y="4336"/>
                  </a:lnTo>
                  <a:lnTo>
                    <a:pt x="487" y="4238"/>
                  </a:lnTo>
                  <a:lnTo>
                    <a:pt x="487" y="4238"/>
                  </a:lnTo>
                  <a:lnTo>
                    <a:pt x="682" y="4043"/>
                  </a:lnTo>
                  <a:lnTo>
                    <a:pt x="877" y="3897"/>
                  </a:lnTo>
                  <a:lnTo>
                    <a:pt x="1048" y="3800"/>
                  </a:lnTo>
                  <a:lnTo>
                    <a:pt x="1145" y="3751"/>
                  </a:lnTo>
                  <a:lnTo>
                    <a:pt x="1145" y="3751"/>
                  </a:lnTo>
                  <a:lnTo>
                    <a:pt x="1316" y="3727"/>
                  </a:lnTo>
                  <a:lnTo>
                    <a:pt x="1389" y="3702"/>
                  </a:lnTo>
                  <a:lnTo>
                    <a:pt x="1437" y="3654"/>
                  </a:lnTo>
                  <a:lnTo>
                    <a:pt x="1437" y="3654"/>
                  </a:lnTo>
                  <a:lnTo>
                    <a:pt x="1510" y="3629"/>
                  </a:lnTo>
                  <a:lnTo>
                    <a:pt x="1608" y="3605"/>
                  </a:lnTo>
                  <a:lnTo>
                    <a:pt x="1754" y="3581"/>
                  </a:lnTo>
                  <a:lnTo>
                    <a:pt x="1900" y="3581"/>
                  </a:lnTo>
                  <a:lnTo>
                    <a:pt x="1900" y="3581"/>
                  </a:lnTo>
                  <a:lnTo>
                    <a:pt x="2071" y="3581"/>
                  </a:lnTo>
                  <a:lnTo>
                    <a:pt x="2241" y="3629"/>
                  </a:lnTo>
                  <a:lnTo>
                    <a:pt x="2363" y="3678"/>
                  </a:lnTo>
                  <a:lnTo>
                    <a:pt x="2485" y="3751"/>
                  </a:lnTo>
                  <a:lnTo>
                    <a:pt x="2485" y="3751"/>
                  </a:lnTo>
                  <a:lnTo>
                    <a:pt x="2558" y="3824"/>
                  </a:lnTo>
                  <a:lnTo>
                    <a:pt x="2655" y="3897"/>
                  </a:lnTo>
                  <a:lnTo>
                    <a:pt x="2777" y="3946"/>
                  </a:lnTo>
                  <a:lnTo>
                    <a:pt x="2850" y="3946"/>
                  </a:lnTo>
                  <a:lnTo>
                    <a:pt x="2850" y="3946"/>
                  </a:lnTo>
                  <a:lnTo>
                    <a:pt x="3020" y="3970"/>
                  </a:lnTo>
                  <a:lnTo>
                    <a:pt x="3093" y="4019"/>
                  </a:lnTo>
                  <a:lnTo>
                    <a:pt x="3142" y="4043"/>
                  </a:lnTo>
                  <a:lnTo>
                    <a:pt x="3142" y="4043"/>
                  </a:lnTo>
                  <a:lnTo>
                    <a:pt x="3191" y="4068"/>
                  </a:lnTo>
                  <a:lnTo>
                    <a:pt x="3240" y="4092"/>
                  </a:lnTo>
                  <a:lnTo>
                    <a:pt x="3288" y="4068"/>
                  </a:lnTo>
                  <a:lnTo>
                    <a:pt x="3337" y="4043"/>
                  </a:lnTo>
                  <a:lnTo>
                    <a:pt x="3337" y="4043"/>
                  </a:lnTo>
                  <a:lnTo>
                    <a:pt x="3386" y="4019"/>
                  </a:lnTo>
                  <a:lnTo>
                    <a:pt x="3459" y="3970"/>
                  </a:lnTo>
                  <a:lnTo>
                    <a:pt x="3605" y="3946"/>
                  </a:lnTo>
                  <a:lnTo>
                    <a:pt x="3605" y="3946"/>
                  </a:lnTo>
                  <a:lnTo>
                    <a:pt x="3775" y="3970"/>
                  </a:lnTo>
                  <a:lnTo>
                    <a:pt x="3848" y="4019"/>
                  </a:lnTo>
                  <a:lnTo>
                    <a:pt x="3897" y="4043"/>
                  </a:lnTo>
                  <a:lnTo>
                    <a:pt x="3897" y="4043"/>
                  </a:lnTo>
                  <a:lnTo>
                    <a:pt x="3970" y="4092"/>
                  </a:lnTo>
                  <a:lnTo>
                    <a:pt x="4068" y="4116"/>
                  </a:lnTo>
                  <a:lnTo>
                    <a:pt x="4214" y="4141"/>
                  </a:lnTo>
                  <a:lnTo>
                    <a:pt x="4384" y="4141"/>
                  </a:lnTo>
                  <a:lnTo>
                    <a:pt x="4384" y="4141"/>
                  </a:lnTo>
                  <a:lnTo>
                    <a:pt x="4530" y="4141"/>
                  </a:lnTo>
                  <a:lnTo>
                    <a:pt x="4677" y="4116"/>
                  </a:lnTo>
                  <a:lnTo>
                    <a:pt x="4774" y="4092"/>
                  </a:lnTo>
                  <a:lnTo>
                    <a:pt x="4847" y="4043"/>
                  </a:lnTo>
                  <a:lnTo>
                    <a:pt x="4847" y="4043"/>
                  </a:lnTo>
                  <a:lnTo>
                    <a:pt x="4896" y="3995"/>
                  </a:lnTo>
                  <a:lnTo>
                    <a:pt x="4920" y="3921"/>
                  </a:lnTo>
                  <a:lnTo>
                    <a:pt x="4944" y="3751"/>
                  </a:lnTo>
                  <a:lnTo>
                    <a:pt x="4944" y="3751"/>
                  </a:lnTo>
                  <a:lnTo>
                    <a:pt x="4944" y="3727"/>
                  </a:lnTo>
                  <a:lnTo>
                    <a:pt x="4920" y="3678"/>
                  </a:lnTo>
                  <a:lnTo>
                    <a:pt x="4823" y="3629"/>
                  </a:lnTo>
                  <a:lnTo>
                    <a:pt x="4701" y="3581"/>
                  </a:lnTo>
                  <a:lnTo>
                    <a:pt x="4555" y="3581"/>
                  </a:lnTo>
                  <a:lnTo>
                    <a:pt x="4555" y="3581"/>
                  </a:lnTo>
                  <a:lnTo>
                    <a:pt x="4409" y="3556"/>
                  </a:lnTo>
                  <a:lnTo>
                    <a:pt x="4238" y="3507"/>
                  </a:lnTo>
                  <a:lnTo>
                    <a:pt x="4092" y="3459"/>
                  </a:lnTo>
                  <a:lnTo>
                    <a:pt x="3995" y="3386"/>
                  </a:lnTo>
                  <a:lnTo>
                    <a:pt x="3995" y="3386"/>
                  </a:lnTo>
                  <a:lnTo>
                    <a:pt x="3897" y="3313"/>
                  </a:lnTo>
                  <a:lnTo>
                    <a:pt x="3800" y="3240"/>
                  </a:lnTo>
                  <a:lnTo>
                    <a:pt x="3702" y="3215"/>
                  </a:lnTo>
                  <a:lnTo>
                    <a:pt x="3605" y="3191"/>
                  </a:lnTo>
                  <a:lnTo>
                    <a:pt x="3605" y="3191"/>
                  </a:lnTo>
                  <a:lnTo>
                    <a:pt x="3532" y="3166"/>
                  </a:lnTo>
                  <a:lnTo>
                    <a:pt x="3434" y="3142"/>
                  </a:lnTo>
                  <a:lnTo>
                    <a:pt x="3337" y="3069"/>
                  </a:lnTo>
                  <a:lnTo>
                    <a:pt x="3240" y="2996"/>
                  </a:lnTo>
                  <a:lnTo>
                    <a:pt x="3240" y="2996"/>
                  </a:lnTo>
                  <a:lnTo>
                    <a:pt x="3167" y="2923"/>
                  </a:lnTo>
                  <a:lnTo>
                    <a:pt x="3069" y="2899"/>
                  </a:lnTo>
                  <a:lnTo>
                    <a:pt x="2996" y="2874"/>
                  </a:lnTo>
                  <a:lnTo>
                    <a:pt x="2947" y="2899"/>
                  </a:lnTo>
                  <a:lnTo>
                    <a:pt x="2947" y="2899"/>
                  </a:lnTo>
                  <a:lnTo>
                    <a:pt x="2899" y="2923"/>
                  </a:lnTo>
                  <a:lnTo>
                    <a:pt x="2826" y="2923"/>
                  </a:lnTo>
                  <a:lnTo>
                    <a:pt x="2752" y="2874"/>
                  </a:lnTo>
                  <a:lnTo>
                    <a:pt x="2655" y="2801"/>
                  </a:lnTo>
                  <a:lnTo>
                    <a:pt x="2655" y="2801"/>
                  </a:lnTo>
                  <a:lnTo>
                    <a:pt x="2582" y="2752"/>
                  </a:lnTo>
                  <a:lnTo>
                    <a:pt x="2509" y="2704"/>
                  </a:lnTo>
                  <a:lnTo>
                    <a:pt x="2436" y="2704"/>
                  </a:lnTo>
                  <a:lnTo>
                    <a:pt x="2387" y="2704"/>
                  </a:lnTo>
                  <a:lnTo>
                    <a:pt x="2387" y="2704"/>
                  </a:lnTo>
                  <a:lnTo>
                    <a:pt x="2338" y="2752"/>
                  </a:lnTo>
                  <a:lnTo>
                    <a:pt x="2265" y="2777"/>
                  </a:lnTo>
                  <a:lnTo>
                    <a:pt x="2095" y="2801"/>
                  </a:lnTo>
                  <a:lnTo>
                    <a:pt x="2095" y="2801"/>
                  </a:lnTo>
                  <a:lnTo>
                    <a:pt x="1997" y="2850"/>
                  </a:lnTo>
                  <a:lnTo>
                    <a:pt x="1851" y="2923"/>
                  </a:lnTo>
                  <a:lnTo>
                    <a:pt x="1681" y="3045"/>
                  </a:lnTo>
                  <a:lnTo>
                    <a:pt x="1535" y="3191"/>
                  </a:lnTo>
                  <a:lnTo>
                    <a:pt x="1535" y="3191"/>
                  </a:lnTo>
                  <a:lnTo>
                    <a:pt x="1364" y="3337"/>
                  </a:lnTo>
                  <a:lnTo>
                    <a:pt x="1194" y="3459"/>
                  </a:lnTo>
                  <a:lnTo>
                    <a:pt x="1072" y="3532"/>
                  </a:lnTo>
                  <a:lnTo>
                    <a:pt x="950" y="3581"/>
                  </a:lnTo>
                  <a:lnTo>
                    <a:pt x="950" y="3581"/>
                  </a:lnTo>
                  <a:lnTo>
                    <a:pt x="804" y="3532"/>
                  </a:lnTo>
                  <a:lnTo>
                    <a:pt x="731" y="3507"/>
                  </a:lnTo>
                  <a:lnTo>
                    <a:pt x="682" y="3483"/>
                  </a:lnTo>
                  <a:lnTo>
                    <a:pt x="682" y="3483"/>
                  </a:lnTo>
                  <a:lnTo>
                    <a:pt x="634" y="3434"/>
                  </a:lnTo>
                  <a:lnTo>
                    <a:pt x="609" y="3361"/>
                  </a:lnTo>
                  <a:lnTo>
                    <a:pt x="585" y="3191"/>
                  </a:lnTo>
                  <a:lnTo>
                    <a:pt x="585" y="3191"/>
                  </a:lnTo>
                  <a:lnTo>
                    <a:pt x="609" y="3020"/>
                  </a:lnTo>
                  <a:lnTo>
                    <a:pt x="634" y="2947"/>
                  </a:lnTo>
                  <a:lnTo>
                    <a:pt x="682" y="2899"/>
                  </a:lnTo>
                  <a:lnTo>
                    <a:pt x="682" y="2899"/>
                  </a:lnTo>
                  <a:lnTo>
                    <a:pt x="731" y="2874"/>
                  </a:lnTo>
                  <a:lnTo>
                    <a:pt x="853" y="2850"/>
                  </a:lnTo>
                  <a:lnTo>
                    <a:pt x="999" y="2826"/>
                  </a:lnTo>
                  <a:lnTo>
                    <a:pt x="1145" y="2801"/>
                  </a:lnTo>
                  <a:lnTo>
                    <a:pt x="1145" y="2801"/>
                  </a:lnTo>
                  <a:lnTo>
                    <a:pt x="1291" y="2801"/>
                  </a:lnTo>
                  <a:lnTo>
                    <a:pt x="1413" y="2752"/>
                  </a:lnTo>
                  <a:lnTo>
                    <a:pt x="1486" y="2704"/>
                  </a:lnTo>
                  <a:lnTo>
                    <a:pt x="1510" y="2655"/>
                  </a:lnTo>
                  <a:lnTo>
                    <a:pt x="1535" y="2631"/>
                  </a:lnTo>
                  <a:lnTo>
                    <a:pt x="1535" y="2631"/>
                  </a:lnTo>
                  <a:lnTo>
                    <a:pt x="1486" y="2460"/>
                  </a:lnTo>
                  <a:lnTo>
                    <a:pt x="1462" y="2387"/>
                  </a:lnTo>
                  <a:lnTo>
                    <a:pt x="1437" y="2338"/>
                  </a:lnTo>
                  <a:lnTo>
                    <a:pt x="1437" y="2338"/>
                  </a:lnTo>
                  <a:lnTo>
                    <a:pt x="1389" y="2290"/>
                  </a:lnTo>
                  <a:lnTo>
                    <a:pt x="1389" y="2241"/>
                  </a:lnTo>
                  <a:lnTo>
                    <a:pt x="1389" y="2192"/>
                  </a:lnTo>
                  <a:lnTo>
                    <a:pt x="1437" y="2144"/>
                  </a:lnTo>
                  <a:lnTo>
                    <a:pt x="1437" y="2144"/>
                  </a:lnTo>
                  <a:lnTo>
                    <a:pt x="1486" y="2119"/>
                  </a:lnTo>
                  <a:lnTo>
                    <a:pt x="1559" y="2070"/>
                  </a:lnTo>
                  <a:lnTo>
                    <a:pt x="1705" y="2046"/>
                  </a:lnTo>
                  <a:lnTo>
                    <a:pt x="1705" y="2046"/>
                  </a:lnTo>
                  <a:lnTo>
                    <a:pt x="1803" y="2046"/>
                  </a:lnTo>
                  <a:lnTo>
                    <a:pt x="1900" y="1997"/>
                  </a:lnTo>
                  <a:lnTo>
                    <a:pt x="1997" y="1924"/>
                  </a:lnTo>
                  <a:lnTo>
                    <a:pt x="2095" y="1851"/>
                  </a:lnTo>
                  <a:lnTo>
                    <a:pt x="2095" y="1851"/>
                  </a:lnTo>
                  <a:lnTo>
                    <a:pt x="2168" y="1778"/>
                  </a:lnTo>
                  <a:lnTo>
                    <a:pt x="2241" y="1681"/>
                  </a:lnTo>
                  <a:lnTo>
                    <a:pt x="2265" y="1559"/>
                  </a:lnTo>
                  <a:lnTo>
                    <a:pt x="2290" y="1486"/>
                  </a:lnTo>
                  <a:lnTo>
                    <a:pt x="2290" y="1486"/>
                  </a:lnTo>
                  <a:lnTo>
                    <a:pt x="2265" y="1315"/>
                  </a:lnTo>
                  <a:lnTo>
                    <a:pt x="2217" y="1242"/>
                  </a:lnTo>
                  <a:lnTo>
                    <a:pt x="2192" y="1194"/>
                  </a:lnTo>
                  <a:lnTo>
                    <a:pt x="2192" y="1194"/>
                  </a:lnTo>
                  <a:lnTo>
                    <a:pt x="2192" y="1169"/>
                  </a:lnTo>
                  <a:lnTo>
                    <a:pt x="2192" y="1121"/>
                  </a:lnTo>
                  <a:lnTo>
                    <a:pt x="2265" y="999"/>
                  </a:lnTo>
                  <a:lnTo>
                    <a:pt x="2387" y="828"/>
                  </a:lnTo>
                  <a:lnTo>
                    <a:pt x="2582" y="634"/>
                  </a:lnTo>
                  <a:lnTo>
                    <a:pt x="2582" y="634"/>
                  </a:lnTo>
                  <a:lnTo>
                    <a:pt x="2679" y="536"/>
                  </a:lnTo>
                  <a:lnTo>
                    <a:pt x="2826" y="439"/>
                  </a:lnTo>
                  <a:lnTo>
                    <a:pt x="2972" y="366"/>
                  </a:lnTo>
                  <a:lnTo>
                    <a:pt x="3142" y="293"/>
                  </a:lnTo>
                  <a:lnTo>
                    <a:pt x="3483" y="195"/>
                  </a:lnTo>
                  <a:lnTo>
                    <a:pt x="3654" y="171"/>
                  </a:lnTo>
                  <a:lnTo>
                    <a:pt x="3800" y="146"/>
                  </a:lnTo>
                  <a:lnTo>
                    <a:pt x="3800" y="146"/>
                  </a:lnTo>
                  <a:lnTo>
                    <a:pt x="4116" y="171"/>
                  </a:lnTo>
                  <a:lnTo>
                    <a:pt x="4360" y="171"/>
                  </a:lnTo>
                  <a:lnTo>
                    <a:pt x="4555" y="220"/>
                  </a:lnTo>
                  <a:lnTo>
                    <a:pt x="4652" y="244"/>
                  </a:lnTo>
                  <a:lnTo>
                    <a:pt x="4652" y="244"/>
                  </a:lnTo>
                  <a:lnTo>
                    <a:pt x="4701" y="268"/>
                  </a:lnTo>
                  <a:lnTo>
                    <a:pt x="4750" y="293"/>
                  </a:lnTo>
                  <a:lnTo>
                    <a:pt x="4798" y="268"/>
                  </a:lnTo>
                  <a:lnTo>
                    <a:pt x="4847" y="244"/>
                  </a:lnTo>
                  <a:lnTo>
                    <a:pt x="4847" y="244"/>
                  </a:lnTo>
                  <a:lnTo>
                    <a:pt x="5018" y="195"/>
                  </a:lnTo>
                  <a:lnTo>
                    <a:pt x="5407" y="122"/>
                  </a:lnTo>
                  <a:lnTo>
                    <a:pt x="5821" y="25"/>
                  </a:lnTo>
                  <a:lnTo>
                    <a:pt x="613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</p:grpSp>
      <p:sp>
        <p:nvSpPr>
          <p:cNvPr id="17" name="Shape 618"/>
          <p:cNvSpPr/>
          <p:nvPr/>
        </p:nvSpPr>
        <p:spPr>
          <a:xfrm>
            <a:off x="511041" y="1635646"/>
            <a:ext cx="303511" cy="303511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98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5" name="Shape 618"/>
          <p:cNvSpPr/>
          <p:nvPr/>
        </p:nvSpPr>
        <p:spPr>
          <a:xfrm>
            <a:off x="3254390" y="1563637"/>
            <a:ext cx="303511" cy="303511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98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6" name="Shape 443"/>
          <p:cNvSpPr txBox="1">
            <a:spLocks noGrp="1"/>
          </p:cNvSpPr>
          <p:nvPr>
            <p:ph type="body" idx="1"/>
          </p:nvPr>
        </p:nvSpPr>
        <p:spPr>
          <a:xfrm>
            <a:off x="779288" y="2931790"/>
            <a:ext cx="3936728" cy="1872208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FFC000"/>
                </a:solidFill>
              </a:rPr>
              <a:t>                                          </a:t>
            </a:r>
            <a:r>
              <a:rPr lang="en-US" sz="2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</a:p>
          <a:p>
            <a:pPr lvl="0" algn="ctr">
              <a:spcAft>
                <a:spcPts val="0"/>
              </a:spcAft>
              <a:buNone/>
            </a:pPr>
            <a:endParaRPr lang="en-US" sz="1600" b="1" dirty="0" smtClean="0">
              <a:solidFill>
                <a:srgbClr val="FFC000"/>
              </a:solidFill>
            </a:endParaRPr>
          </a:p>
          <a:p>
            <a:pPr lvl="0">
              <a:spcAft>
                <a:spcPts val="0"/>
              </a:spcAft>
              <a:buNone/>
            </a:pPr>
            <a:r>
              <a:rPr lang="en-US" sz="1600" b="1" dirty="0" smtClean="0"/>
              <a:t>There are dissimilarities in:</a:t>
            </a:r>
          </a:p>
          <a:p>
            <a:pPr lvl="0">
              <a:spcAft>
                <a:spcPts val="0"/>
              </a:spcAft>
            </a:pPr>
            <a:r>
              <a:rPr lang="en-GB" sz="1400" dirty="0"/>
              <a:t> </a:t>
            </a:r>
            <a:r>
              <a:rPr lang="en-GB" sz="1600" dirty="0" smtClean="0"/>
              <a:t>the </a:t>
            </a:r>
            <a:r>
              <a:rPr lang="en-GB" sz="1600" dirty="0"/>
              <a:t>types of indicators </a:t>
            </a:r>
            <a:endParaRPr lang="en-GB" sz="1600" dirty="0" smtClean="0"/>
          </a:p>
          <a:p>
            <a:pPr lvl="0">
              <a:spcAft>
                <a:spcPts val="0"/>
              </a:spcAft>
            </a:pPr>
            <a:r>
              <a:rPr lang="en-GB" sz="1600" dirty="0" smtClean="0"/>
              <a:t> the </a:t>
            </a:r>
            <a:r>
              <a:rPr lang="en-GB" sz="1600" dirty="0"/>
              <a:t>scope of the </a:t>
            </a:r>
            <a:r>
              <a:rPr lang="en-GB" sz="1600" dirty="0" smtClean="0"/>
              <a:t>indicators </a:t>
            </a:r>
            <a:endParaRPr lang="en-US" sz="1600" dirty="0"/>
          </a:p>
          <a:p>
            <a:pPr lvl="0">
              <a:spcAft>
                <a:spcPts val="0"/>
              </a:spcAft>
            </a:pPr>
            <a:r>
              <a:rPr lang="en-GB" sz="1600" dirty="0" smtClean="0"/>
              <a:t> the </a:t>
            </a:r>
            <a:r>
              <a:rPr lang="en-GB" sz="1600" dirty="0"/>
              <a:t>amount of indicators being used</a:t>
            </a:r>
            <a:endParaRPr lang="en-US" sz="1600" dirty="0"/>
          </a:p>
          <a:p>
            <a:pPr lvl="0">
              <a:spcAft>
                <a:spcPts val="0"/>
              </a:spcAft>
            </a:pPr>
            <a:r>
              <a:rPr lang="en-GB" sz="1600" dirty="0" smtClean="0"/>
              <a:t> the </a:t>
            </a:r>
            <a:r>
              <a:rPr lang="en-GB" sz="1600" dirty="0"/>
              <a:t>scope of the </a:t>
            </a:r>
            <a:r>
              <a:rPr lang="en-GB" sz="1600" dirty="0" smtClean="0"/>
              <a:t>monitoring process</a:t>
            </a:r>
            <a:endParaRPr lang="en" sz="1600" dirty="0"/>
          </a:p>
        </p:txBody>
      </p:sp>
      <p:sp>
        <p:nvSpPr>
          <p:cNvPr id="29" name="Shape 443"/>
          <p:cNvSpPr txBox="1">
            <a:spLocks noGrp="1"/>
          </p:cNvSpPr>
          <p:nvPr>
            <p:ph type="body" idx="1"/>
          </p:nvPr>
        </p:nvSpPr>
        <p:spPr>
          <a:xfrm>
            <a:off x="4067944" y="3507854"/>
            <a:ext cx="3936728" cy="1872208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Aft>
                <a:spcPts val="0"/>
              </a:spcAft>
              <a:buNone/>
            </a:pPr>
            <a:r>
              <a:rPr lang="en-GB" sz="1600" b="1" dirty="0" smtClean="0"/>
              <a:t>Also, </a:t>
            </a:r>
          </a:p>
          <a:p>
            <a:pPr lvl="0">
              <a:spcAft>
                <a:spcPts val="0"/>
              </a:spcAft>
              <a:buNone/>
            </a:pPr>
            <a:r>
              <a:rPr lang="en-GB" sz="1600" dirty="0" smtClean="0"/>
              <a:t>No communications </a:t>
            </a:r>
            <a:r>
              <a:rPr lang="en-GB" sz="1600" dirty="0"/>
              <a:t>or exchanges </a:t>
            </a:r>
            <a:r>
              <a:rPr lang="en-GB" sz="1600" dirty="0" smtClean="0"/>
              <a:t>between groups </a:t>
            </a:r>
          </a:p>
          <a:p>
            <a:pPr lvl="0">
              <a:spcAft>
                <a:spcPts val="0"/>
              </a:spcAft>
              <a:buNone/>
            </a:pPr>
            <a:r>
              <a:rPr lang="en-GB" sz="1600" dirty="0" smtClean="0"/>
              <a:t>No evaluation  </a:t>
            </a:r>
            <a:endParaRPr lang="en" sz="1600" dirty="0"/>
          </a:p>
        </p:txBody>
      </p:sp>
    </p:spTree>
    <p:extLst>
      <p:ext uri="{BB962C8B-B14F-4D97-AF65-F5344CB8AC3E}">
        <p14:creationId xmlns:p14="http://schemas.microsoft.com/office/powerpoint/2010/main" val="2666980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ctrTitle" idx="4294967295"/>
          </p:nvPr>
        </p:nvSpPr>
        <p:spPr>
          <a:xfrm>
            <a:off x="732492" y="1732455"/>
            <a:ext cx="5567700" cy="1159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r>
              <a:rPr lang="en" sz="4000" dirty="0" smtClean="0">
                <a:solidFill>
                  <a:srgbClr val="FF9800"/>
                </a:solidFill>
              </a:rPr>
              <a:t>Key success factors and </a:t>
            </a:r>
            <a:r>
              <a:rPr lang="en-US" sz="4000" dirty="0" smtClean="0">
                <a:solidFill>
                  <a:srgbClr val="FF9800"/>
                </a:solidFill>
              </a:rPr>
              <a:t>obstacles</a:t>
            </a:r>
            <a:endParaRPr lang="en-US" sz="4000" dirty="0"/>
          </a:p>
        </p:txBody>
      </p:sp>
      <p:sp>
        <p:nvSpPr>
          <p:cNvPr id="249" name="Shape 249"/>
          <p:cNvSpPr txBox="1">
            <a:spLocks noGrp="1"/>
          </p:cNvSpPr>
          <p:nvPr>
            <p:ph type="subTitle" idx="4294967295"/>
          </p:nvPr>
        </p:nvSpPr>
        <p:spPr>
          <a:xfrm>
            <a:off x="735025" y="3003798"/>
            <a:ext cx="5567700" cy="78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 lang="en" dirty="0"/>
          </a:p>
        </p:txBody>
      </p:sp>
      <p:grpSp>
        <p:nvGrpSpPr>
          <p:cNvPr id="250" name="Shape 250"/>
          <p:cNvGrpSpPr/>
          <p:nvPr/>
        </p:nvGrpSpPr>
        <p:grpSpPr>
          <a:xfrm>
            <a:off x="6682481" y="378837"/>
            <a:ext cx="1588639" cy="1588655"/>
            <a:chOff x="6643075" y="3664250"/>
            <a:chExt cx="407950" cy="407975"/>
          </a:xfrm>
        </p:grpSpPr>
        <p:sp>
          <p:nvSpPr>
            <p:cNvPr id="251" name="Shape 251"/>
            <p:cNvSpPr/>
            <p:nvPr/>
          </p:nvSpPr>
          <p:spPr>
            <a:xfrm>
              <a:off x="6794075" y="3815250"/>
              <a:ext cx="211300" cy="211300"/>
            </a:xfrm>
            <a:custGeom>
              <a:avLst/>
              <a:gdLst/>
              <a:ahLst/>
              <a:cxnLst/>
              <a:rect l="0" t="0" r="0" b="0"/>
              <a:pathLst>
                <a:path w="8452" h="8452" fill="none" extrusionOk="0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noFill/>
            <a:ln w="19050" cap="rnd" cmpd="sng">
              <a:solidFill>
                <a:srgbClr val="C7D3E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52" name="Shape 252"/>
            <p:cNvSpPr/>
            <p:nvPr/>
          </p:nvSpPr>
          <p:spPr>
            <a:xfrm>
              <a:off x="6643075" y="3664250"/>
              <a:ext cx="407950" cy="407975"/>
            </a:xfrm>
            <a:custGeom>
              <a:avLst/>
              <a:gdLst/>
              <a:ahLst/>
              <a:cxnLst/>
              <a:rect l="0" t="0" r="0" b="0"/>
              <a:pathLst>
                <a:path w="16318" h="16319" fill="none" extrusionOk="0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noFill/>
            <a:ln w="19050" cap="rnd" cmpd="sng">
              <a:solidFill>
                <a:srgbClr val="C7D3E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</p:grpSp>
      <p:sp>
        <p:nvSpPr>
          <p:cNvPr id="258" name="Shape 258"/>
          <p:cNvSpPr/>
          <p:nvPr/>
        </p:nvSpPr>
        <p:spPr>
          <a:xfrm>
            <a:off x="6302724" y="745608"/>
            <a:ext cx="248336" cy="237120"/>
          </a:xfrm>
          <a:custGeom>
            <a:avLst/>
            <a:gdLst/>
            <a:ahLst/>
            <a:cxnLst/>
            <a:rect l="0" t="0" r="0" b="0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98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59" name="Shape 259"/>
          <p:cNvSpPr/>
          <p:nvPr/>
        </p:nvSpPr>
        <p:spPr>
          <a:xfrm rot="2697322">
            <a:off x="7939080" y="1959478"/>
            <a:ext cx="376961" cy="359936"/>
          </a:xfrm>
          <a:custGeom>
            <a:avLst/>
            <a:gdLst/>
            <a:ahLst/>
            <a:cxnLst/>
            <a:rect l="0" t="0" r="0" b="0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98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60" name="Shape 260"/>
          <p:cNvSpPr/>
          <p:nvPr/>
        </p:nvSpPr>
        <p:spPr>
          <a:xfrm>
            <a:off x="8237292" y="1754006"/>
            <a:ext cx="150972" cy="144226"/>
          </a:xfrm>
          <a:custGeom>
            <a:avLst/>
            <a:gdLst/>
            <a:ahLst/>
            <a:cxnLst/>
            <a:rect l="0" t="0" r="0" b="0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98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61" name="Shape 261"/>
          <p:cNvSpPr/>
          <p:nvPr/>
        </p:nvSpPr>
        <p:spPr>
          <a:xfrm rot="1280149">
            <a:off x="6130690" y="1460796"/>
            <a:ext cx="150975" cy="144204"/>
          </a:xfrm>
          <a:custGeom>
            <a:avLst/>
            <a:gdLst/>
            <a:ahLst/>
            <a:cxnLst/>
            <a:rect l="0" t="0" r="0" b="0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98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Success Factors: </a:t>
            </a:r>
            <a:endParaRPr lang="he-I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14275" y="1537988"/>
            <a:ext cx="3378300" cy="168183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FF98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What </a:t>
            </a:r>
            <a:r>
              <a:rPr lang="en-US" sz="1800" b="1" dirty="0">
                <a:solidFill>
                  <a:srgbClr val="FF98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should be the target of a good indicator?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800" dirty="0" smtClean="0"/>
              <a:t> Setting objectives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800" dirty="0" smtClean="0"/>
              <a:t> What </a:t>
            </a:r>
            <a:r>
              <a:rPr lang="en-US" sz="1800" dirty="0"/>
              <a:t>needs to be known versus data that are available</a:t>
            </a:r>
            <a:endParaRPr lang="en" sz="1800" dirty="0"/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sz="1800" b="1" dirty="0"/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he-IL" sz="1800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idx="2"/>
          </p:nvPr>
        </p:nvSpPr>
        <p:spPr>
          <a:xfrm>
            <a:off x="4396123" y="1537988"/>
            <a:ext cx="3378300" cy="182585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FF98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What should </a:t>
            </a:r>
            <a:r>
              <a:rPr lang="en-US" sz="1800" b="1" dirty="0" smtClean="0">
                <a:solidFill>
                  <a:srgbClr val="FF98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be measured?</a:t>
            </a:r>
            <a:endParaRPr lang="en-US" sz="1800" b="1" dirty="0">
              <a:solidFill>
                <a:srgbClr val="FF98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sz="1800" dirty="0" smtClean="0"/>
              <a:t> Comprehensive </a:t>
            </a:r>
            <a:r>
              <a:rPr lang="en-GB" sz="1800" dirty="0"/>
              <a:t>in scope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800" dirty="0" smtClean="0"/>
              <a:t> Three </a:t>
            </a:r>
            <a:r>
              <a:rPr lang="en-US" sz="1800" dirty="0"/>
              <a:t>main aspects: structure, process and outcome </a:t>
            </a:r>
            <a:r>
              <a:rPr lang="en-US" sz="1800" dirty="0" smtClean="0"/>
              <a:t>indicators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800" dirty="0" smtClean="0"/>
              <a:t> Children </a:t>
            </a:r>
            <a:r>
              <a:rPr lang="en-US" sz="1800" dirty="0"/>
              <a:t>own views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sz="1800" b="1" dirty="0"/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he-IL" sz="1800" dirty="0"/>
          </a:p>
        </p:txBody>
      </p:sp>
      <p:sp>
        <p:nvSpPr>
          <p:cNvPr id="6" name="מציין מיקום טקסט 2"/>
          <p:cNvSpPr txBox="1">
            <a:spLocks/>
          </p:cNvSpPr>
          <p:nvPr/>
        </p:nvSpPr>
        <p:spPr>
          <a:xfrm>
            <a:off x="822902" y="3383626"/>
            <a:ext cx="3378300" cy="13621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C7D3E6"/>
              </a:buClr>
              <a:buSzPts val="2000"/>
              <a:buFont typeface="Roboto Condensed Light"/>
              <a:buChar char="▰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C7D3E6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C7D3E6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C7D3E6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C7D3E6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C7D3E6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C7D3E6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C7D3E6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C7D3E6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FF9800"/>
                </a:solidFill>
                <a:latin typeface="Roboto Condensed"/>
                <a:ea typeface="Roboto Condensed"/>
                <a:cs typeface="Roboto Condensed"/>
              </a:rPr>
              <a:t>How?</a:t>
            </a:r>
            <a:endParaRPr lang="en-US" sz="1800" b="1" dirty="0">
              <a:solidFill>
                <a:srgbClr val="FF9800"/>
              </a:solidFill>
              <a:latin typeface="Roboto Condensed"/>
              <a:ea typeface="Roboto Condensed"/>
              <a:cs typeface="Roboto Condensed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800" dirty="0" smtClean="0"/>
              <a:t>Simple </a:t>
            </a:r>
            <a:r>
              <a:rPr lang="en-US" sz="1800" dirty="0"/>
              <a:t>and easy to use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sz="1800" dirty="0" smtClean="0"/>
              <a:t>Annual/</a:t>
            </a:r>
            <a:r>
              <a:rPr lang="en-US" sz="1800" dirty="0" smtClean="0"/>
              <a:t>regular </a:t>
            </a:r>
            <a:r>
              <a:rPr lang="en-US" sz="1800" dirty="0"/>
              <a:t>data </a:t>
            </a:r>
            <a:r>
              <a:rPr lang="en-US" sz="1800" dirty="0" smtClean="0"/>
              <a:t>collection </a:t>
            </a:r>
            <a:endParaRPr lang="en-US" sz="1800" dirty="0"/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he-IL" sz="1800" dirty="0"/>
          </a:p>
        </p:txBody>
      </p:sp>
      <p:sp>
        <p:nvSpPr>
          <p:cNvPr id="7" name="מציין מיקום טקסט 2"/>
          <p:cNvSpPr txBox="1">
            <a:spLocks/>
          </p:cNvSpPr>
          <p:nvPr/>
        </p:nvSpPr>
        <p:spPr>
          <a:xfrm>
            <a:off x="4355976" y="3435846"/>
            <a:ext cx="3378300" cy="13621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C7D3E6"/>
              </a:buClr>
              <a:buSzPts val="2000"/>
              <a:buFont typeface="Roboto Condensed Light"/>
              <a:buChar char="▰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C7D3E6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C7D3E6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C7D3E6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C7D3E6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C7D3E6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C7D3E6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C7D3E6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C7D3E6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FF9800"/>
                </a:solidFill>
                <a:latin typeface="Roboto Condensed"/>
                <a:ea typeface="Roboto Condensed"/>
                <a:cs typeface="Roboto Condensed"/>
              </a:rPr>
              <a:t>Who?</a:t>
            </a:r>
            <a:r>
              <a:rPr lang="en-US" sz="1800" b="1" dirty="0" smtClean="0"/>
              <a:t>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sz="1800" dirty="0"/>
              <a:t>A</a:t>
            </a:r>
            <a:r>
              <a:rPr lang="en-GB" sz="1800" dirty="0" smtClean="0"/>
              <a:t>ll </a:t>
            </a:r>
            <a:r>
              <a:rPr lang="en-GB" sz="1800" dirty="0"/>
              <a:t>stakeholders should be involves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he-IL" sz="1800" dirty="0"/>
          </a:p>
        </p:txBody>
      </p:sp>
      <p:grpSp>
        <p:nvGrpSpPr>
          <p:cNvPr id="8" name="Shape 631"/>
          <p:cNvGrpSpPr/>
          <p:nvPr/>
        </p:nvGrpSpPr>
        <p:grpSpPr>
          <a:xfrm>
            <a:off x="304381" y="576073"/>
            <a:ext cx="323793" cy="339493"/>
            <a:chOff x="5961125" y="1623900"/>
            <a:chExt cx="427450" cy="448175"/>
          </a:xfrm>
        </p:grpSpPr>
        <p:sp>
          <p:nvSpPr>
            <p:cNvPr id="9" name="Shape 632"/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10" name="Shape 633"/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11" name="Shape 634"/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12" name="Shape 635"/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13" name="Shape 636"/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14" name="Shape 637"/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15" name="Shape 638"/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4005414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</TotalTime>
  <Words>768</Words>
  <Application>Microsoft Office PowerPoint</Application>
  <PresentationFormat>‫הצגה על המסך (16:9)</PresentationFormat>
  <Paragraphs>99</Paragraphs>
  <Slides>15</Slides>
  <Notes>7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20" baseType="lpstr">
      <vt:lpstr>Arial</vt:lpstr>
      <vt:lpstr>Roboto Condensed</vt:lpstr>
      <vt:lpstr>Roboto Condensed Light</vt:lpstr>
      <vt:lpstr>Arvo</vt:lpstr>
      <vt:lpstr>Salerio template</vt:lpstr>
      <vt:lpstr>“Setting the debate: what constitutes an effective tool for measuring the effectiveness of children's rights?“ Working group 1 Rapporteur: Hanita Kosher</vt:lpstr>
      <vt:lpstr>Group’s Members</vt:lpstr>
      <vt:lpstr>The Topics of the Presentation</vt:lpstr>
      <vt:lpstr>The Research Question</vt:lpstr>
      <vt:lpstr>Sub-questions</vt:lpstr>
      <vt:lpstr>Best practices</vt:lpstr>
      <vt:lpstr>Best practices</vt:lpstr>
      <vt:lpstr>Key success factors and obstacles</vt:lpstr>
      <vt:lpstr>Key Success Factors: </vt:lpstr>
      <vt:lpstr>Obstacles:</vt:lpstr>
      <vt:lpstr>Recommendations and suggestions</vt:lpstr>
      <vt:lpstr>Recommendations and suggestions</vt:lpstr>
      <vt:lpstr>un answered questions</vt:lpstr>
      <vt:lpstr>un answered questions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the debate: what constitutes an effective tool for measuring the effectiveness of children's rights?“ Working group 1 Rapporter: Hanita Kosher</dc:title>
  <dc:creator>owner</dc:creator>
  <cp:lastModifiedBy>Hewlett-Packard Company</cp:lastModifiedBy>
  <cp:revision>34</cp:revision>
  <dcterms:modified xsi:type="dcterms:W3CDTF">2018-02-09T06:24:54Z</dcterms:modified>
</cp:coreProperties>
</file>